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140" r:id="rId1"/>
  </p:sldMasterIdLst>
  <p:notesMasterIdLst>
    <p:notesMasterId r:id="rId14"/>
  </p:notesMasterIdLst>
  <p:sldIdLst>
    <p:sldId id="14703" r:id="rId2"/>
    <p:sldId id="17099" r:id="rId3"/>
    <p:sldId id="17100" r:id="rId4"/>
    <p:sldId id="17101" r:id="rId5"/>
    <p:sldId id="17102" r:id="rId6"/>
    <p:sldId id="17104" r:id="rId7"/>
    <p:sldId id="17106" r:id="rId8"/>
    <p:sldId id="17105" r:id="rId9"/>
    <p:sldId id="17107" r:id="rId10"/>
    <p:sldId id="17108" r:id="rId11"/>
    <p:sldId id="17109" r:id="rId12"/>
    <p:sldId id="17110" r:id="rId13"/>
  </p:sldIdLst>
  <p:sldSz cx="12192000" cy="6858000"/>
  <p:notesSz cx="6889750" cy="10018713"/>
  <p:defaultTextStyle>
    <a:defPPr>
      <a:defRPr lang="ko-KR"/>
    </a:defPPr>
    <a:lvl1pPr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5pPr>
    <a:lvl6pPr marL="2286000" algn="l" defTabSz="914400" rtl="0" eaLnBrk="1" latinLnBrk="1" hangingPunct="1">
      <a:defRPr kumimoji="1" sz="1500" b="1" kern="1200">
        <a:solidFill>
          <a:schemeClr val="tx1"/>
        </a:solidFill>
        <a:latin typeface="굴림" pitchFamily="50" charset="-127"/>
        <a:ea typeface="굴림" pitchFamily="50" charset="-127"/>
        <a:cs typeface="+mn-cs"/>
      </a:defRPr>
    </a:lvl6pPr>
    <a:lvl7pPr marL="2743200" algn="l" defTabSz="914400" rtl="0" eaLnBrk="1" latinLnBrk="1" hangingPunct="1">
      <a:defRPr kumimoji="1" sz="1500" b="1" kern="1200">
        <a:solidFill>
          <a:schemeClr val="tx1"/>
        </a:solidFill>
        <a:latin typeface="굴림" pitchFamily="50" charset="-127"/>
        <a:ea typeface="굴림" pitchFamily="50" charset="-127"/>
        <a:cs typeface="+mn-cs"/>
      </a:defRPr>
    </a:lvl7pPr>
    <a:lvl8pPr marL="3200400" algn="l" defTabSz="914400" rtl="0" eaLnBrk="1" latinLnBrk="1" hangingPunct="1">
      <a:defRPr kumimoji="1" sz="1500" b="1" kern="1200">
        <a:solidFill>
          <a:schemeClr val="tx1"/>
        </a:solidFill>
        <a:latin typeface="굴림" pitchFamily="50" charset="-127"/>
        <a:ea typeface="굴림" pitchFamily="50" charset="-127"/>
        <a:cs typeface="+mn-cs"/>
      </a:defRPr>
    </a:lvl8pPr>
    <a:lvl9pPr marL="3657600" algn="l" defTabSz="914400" rtl="0" eaLnBrk="1" latinLnBrk="1" hangingPunct="1">
      <a:defRPr kumimoji="1" sz="1500" b="1" kern="1200">
        <a:solidFill>
          <a:schemeClr val="tx1"/>
        </a:solidFill>
        <a:latin typeface="굴림" pitchFamily="50" charset="-127"/>
        <a:ea typeface="굴림" pitchFamily="50" charset="-127"/>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925"/>
    <a:srgbClr val="FFFF99"/>
    <a:srgbClr val="FFFFCC"/>
    <a:srgbClr val="903230"/>
    <a:srgbClr val="FF9900"/>
    <a:srgbClr val="336600"/>
    <a:srgbClr val="3333FF"/>
    <a:srgbClr val="CC00FF"/>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보통 스타일 1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보통 스타일 3 - 강조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2DE63D5-997A-4646-A377-4702673A728D}" styleName="밝은 스타일 2 - 강조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밝은 스타일 2 - 강조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밝은 스타일 2 - 강조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테마 스타일 1 - 강조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테마 스타일 1 - 강조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테마 스타일 1 - 강조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테마 스타일 1 - 강조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5294" autoAdjust="0"/>
  </p:normalViewPr>
  <p:slideViewPr>
    <p:cSldViewPr>
      <p:cViewPr varScale="1">
        <p:scale>
          <a:sx n="89" d="100"/>
          <a:sy n="89" d="100"/>
        </p:scale>
        <p:origin x="53" y="250"/>
      </p:cViewPr>
      <p:guideLst>
        <p:guide orient="horz" pos="2160"/>
        <p:guide pos="3840"/>
      </p:guideLst>
    </p:cSldViewPr>
  </p:slideViewPr>
  <p:outlineViewPr>
    <p:cViewPr>
      <p:scale>
        <a:sx n="33" d="100"/>
        <a:sy n="33" d="100"/>
      </p:scale>
      <p:origin x="0" y="15390"/>
    </p:cViewPr>
  </p:outlineViewPr>
  <p:notesTextViewPr>
    <p:cViewPr>
      <p:scale>
        <a:sx n="3" d="2"/>
        <a:sy n="3" d="2"/>
      </p:scale>
      <p:origin x="0" y="0"/>
    </p:cViewPr>
  </p:notesTextViewPr>
  <p:sorterViewPr>
    <p:cViewPr varScale="1">
      <p:scale>
        <a:sx n="1" d="1"/>
        <a:sy n="1" d="1"/>
      </p:scale>
      <p:origin x="0" y="-2796"/>
    </p:cViewPr>
  </p:sorterViewPr>
  <p:notesViewPr>
    <p:cSldViewPr>
      <p:cViewPr varScale="1">
        <p:scale>
          <a:sx n="80" d="100"/>
          <a:sy n="80" d="100"/>
        </p:scale>
        <p:origin x="-1974" y="-78"/>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9442" name="Rectangle 2"/>
          <p:cNvSpPr>
            <a:spLocks noGrp="1" noChangeArrowheads="1"/>
          </p:cNvSpPr>
          <p:nvPr>
            <p:ph type="hdr" sz="quarter"/>
          </p:nvPr>
        </p:nvSpPr>
        <p:spPr bwMode="auto">
          <a:xfrm>
            <a:off x="0" y="0"/>
            <a:ext cx="2985559" cy="500936"/>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lvl1pPr>
              <a:defRPr sz="1200" b="0"/>
            </a:lvl1pPr>
          </a:lstStyle>
          <a:p>
            <a:pPr>
              <a:defRPr/>
            </a:pPr>
            <a:endParaRPr lang="en-US" altLang="ko-KR"/>
          </a:p>
        </p:txBody>
      </p:sp>
      <p:sp>
        <p:nvSpPr>
          <p:cNvPr id="4029443" name="Rectangle 3"/>
          <p:cNvSpPr>
            <a:spLocks noGrp="1" noChangeArrowheads="1"/>
          </p:cNvSpPr>
          <p:nvPr>
            <p:ph type="dt" idx="1"/>
          </p:nvPr>
        </p:nvSpPr>
        <p:spPr bwMode="auto">
          <a:xfrm>
            <a:off x="3902597" y="0"/>
            <a:ext cx="2985559" cy="500936"/>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lvl1pPr algn="r">
              <a:defRPr sz="1200" b="0"/>
            </a:lvl1pPr>
          </a:lstStyle>
          <a:p>
            <a:pPr>
              <a:defRPr/>
            </a:pPr>
            <a:endParaRPr lang="en-US" altLang="ko-KR"/>
          </a:p>
        </p:txBody>
      </p:sp>
      <p:sp>
        <p:nvSpPr>
          <p:cNvPr id="4029445" name="Rectangle 5"/>
          <p:cNvSpPr>
            <a:spLocks noGrp="1" noChangeArrowheads="1"/>
          </p:cNvSpPr>
          <p:nvPr>
            <p:ph type="body" sz="quarter" idx="3"/>
          </p:nvPr>
        </p:nvSpPr>
        <p:spPr bwMode="auto">
          <a:xfrm>
            <a:off x="688976" y="4758890"/>
            <a:ext cx="5511800" cy="4508421"/>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4029446" name="Rectangle 6"/>
          <p:cNvSpPr>
            <a:spLocks noGrp="1" noChangeArrowheads="1"/>
          </p:cNvSpPr>
          <p:nvPr>
            <p:ph type="ftr" sz="quarter" idx="4"/>
          </p:nvPr>
        </p:nvSpPr>
        <p:spPr bwMode="auto">
          <a:xfrm>
            <a:off x="0" y="9516039"/>
            <a:ext cx="2985559" cy="500936"/>
          </a:xfrm>
          <a:prstGeom prst="rect">
            <a:avLst/>
          </a:prstGeom>
          <a:noFill/>
          <a:ln w="9525">
            <a:noFill/>
            <a:miter lim="800000"/>
            <a:headEnd/>
            <a:tailEnd/>
          </a:ln>
          <a:effectLst/>
        </p:spPr>
        <p:txBody>
          <a:bodyPr vert="horz" wrap="square" lIns="93122" tIns="46561" rIns="93122" bIns="46561" numCol="1" anchor="b" anchorCtr="0" compatLnSpc="1">
            <a:prstTxWarp prst="textNoShape">
              <a:avLst/>
            </a:prstTxWarp>
          </a:bodyPr>
          <a:lstStyle>
            <a:lvl1pPr>
              <a:defRPr sz="1200" b="0"/>
            </a:lvl1pPr>
          </a:lstStyle>
          <a:p>
            <a:pPr>
              <a:defRPr/>
            </a:pPr>
            <a:endParaRPr lang="en-US" altLang="ko-KR"/>
          </a:p>
        </p:txBody>
      </p:sp>
      <p:sp>
        <p:nvSpPr>
          <p:cNvPr id="4029447" name="Rectangle 7"/>
          <p:cNvSpPr>
            <a:spLocks noGrp="1" noChangeArrowheads="1"/>
          </p:cNvSpPr>
          <p:nvPr>
            <p:ph type="sldNum" sz="quarter" idx="5"/>
          </p:nvPr>
        </p:nvSpPr>
        <p:spPr bwMode="auto">
          <a:xfrm>
            <a:off x="3902597" y="9516039"/>
            <a:ext cx="2985559" cy="500936"/>
          </a:xfrm>
          <a:prstGeom prst="rect">
            <a:avLst/>
          </a:prstGeom>
          <a:noFill/>
          <a:ln w="9525">
            <a:noFill/>
            <a:miter lim="800000"/>
            <a:headEnd/>
            <a:tailEnd/>
          </a:ln>
          <a:effectLst/>
        </p:spPr>
        <p:txBody>
          <a:bodyPr vert="horz" wrap="square" lIns="93122" tIns="46561" rIns="93122" bIns="46561" numCol="1" anchor="b" anchorCtr="0" compatLnSpc="1">
            <a:prstTxWarp prst="textNoShape">
              <a:avLst/>
            </a:prstTxWarp>
          </a:bodyPr>
          <a:lstStyle>
            <a:lvl1pPr algn="r">
              <a:defRPr sz="1200" b="0"/>
            </a:lvl1pPr>
          </a:lstStyle>
          <a:p>
            <a:pPr>
              <a:defRPr/>
            </a:pPr>
            <a:fld id="{6F2C9B25-F653-4D0C-8A3F-9D9BC399A53E}" type="slidenum">
              <a:rPr lang="en-US" altLang="ko-KR"/>
              <a:pPr>
                <a:defRPr/>
              </a:pPr>
              <a:t>‹#›</a:t>
            </a:fld>
            <a:endParaRPr lang="en-US" altLang="ko-KR"/>
          </a:p>
        </p:txBody>
      </p:sp>
    </p:spTree>
    <p:extLst>
      <p:ext uri="{BB962C8B-B14F-4D97-AF65-F5344CB8AC3E}">
        <p14:creationId xmlns:p14="http://schemas.microsoft.com/office/powerpoint/2010/main" val="1279952524"/>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8DFF9B4-7835-48BF-857A-5411E5C133D6}" type="datetimeFigureOut">
              <a:rPr lang="en-US" altLang="ko-KR"/>
              <a:pPr/>
              <a:t>5/25/2025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3D7B73-DB09-4F90-8AE2-CEB28F2DB933}" type="slidenum">
              <a:rPr lang="en-US" altLang="ko-KR"/>
              <a:pPr/>
              <a:t>‹#›</a:t>
            </a:fld>
            <a:endParaRPr lang="en-US" altLang="ko-KR"/>
          </a:p>
        </p:txBody>
      </p:sp>
    </p:spTree>
    <p:extLst>
      <p:ext uri="{BB962C8B-B14F-4D97-AF65-F5344CB8AC3E}">
        <p14:creationId xmlns:p14="http://schemas.microsoft.com/office/powerpoint/2010/main" val="375395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D82938B-D1E6-4685-B6D5-7966126FED94}" type="datetimeFigureOut">
              <a:rPr lang="en-US" altLang="ko-KR"/>
              <a:pPr/>
              <a:t>5/25/2025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14BFD2-0409-4BE0-B252-BDD0FF027185}" type="slidenum">
              <a:rPr lang="en-US" altLang="ko-KR"/>
              <a:pPr/>
              <a:t>‹#›</a:t>
            </a:fld>
            <a:endParaRPr lang="en-US" altLang="ko-KR"/>
          </a:p>
        </p:txBody>
      </p:sp>
    </p:spTree>
    <p:extLst>
      <p:ext uri="{BB962C8B-B14F-4D97-AF65-F5344CB8AC3E}">
        <p14:creationId xmlns:p14="http://schemas.microsoft.com/office/powerpoint/2010/main" val="100226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B720603-1B9B-462A-BDFE-9F5D896CD6D2}" type="datetimeFigureOut">
              <a:rPr lang="en-US" altLang="ko-KR"/>
              <a:pPr/>
              <a:t>5/25/2025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91CEEEF-97EC-4BAE-8CDE-4276CE0ED346}" type="slidenum">
              <a:rPr lang="en-US" altLang="ko-KR"/>
              <a:pPr/>
              <a:t>‹#›</a:t>
            </a:fld>
            <a:endParaRPr lang="en-US" altLang="ko-KR"/>
          </a:p>
        </p:txBody>
      </p:sp>
    </p:spTree>
    <p:extLst>
      <p:ext uri="{BB962C8B-B14F-4D97-AF65-F5344CB8AC3E}">
        <p14:creationId xmlns:p14="http://schemas.microsoft.com/office/powerpoint/2010/main" val="225791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E6F9C18-D6D2-4D2F-8277-3BDA4E1DDE51}" type="datetimeFigureOut">
              <a:rPr lang="en-US" altLang="ko-KR"/>
              <a:pPr/>
              <a:t>5/25/2025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A721770-82AD-4CC1-AA27-18236982BD1D}" type="slidenum">
              <a:rPr lang="en-US" altLang="ko-KR"/>
              <a:pPr/>
              <a:t>‹#›</a:t>
            </a:fld>
            <a:endParaRPr lang="en-US" altLang="ko-KR"/>
          </a:p>
        </p:txBody>
      </p:sp>
    </p:spTree>
    <p:extLst>
      <p:ext uri="{BB962C8B-B14F-4D97-AF65-F5344CB8AC3E}">
        <p14:creationId xmlns:p14="http://schemas.microsoft.com/office/powerpoint/2010/main" val="294884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D476F74-13AD-499E-B074-9CA31BEC30AF}" type="datetimeFigureOut">
              <a:rPr lang="en-US" altLang="ko-KR"/>
              <a:pPr/>
              <a:t>5/25/2025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6CB138-0FAC-4660-89EE-C6DEA2AFD40A}" type="slidenum">
              <a:rPr lang="en-US" altLang="ko-KR"/>
              <a:pPr/>
              <a:t>‹#›</a:t>
            </a:fld>
            <a:endParaRPr lang="en-US" altLang="ko-KR"/>
          </a:p>
        </p:txBody>
      </p:sp>
    </p:spTree>
    <p:extLst>
      <p:ext uri="{BB962C8B-B14F-4D97-AF65-F5344CB8AC3E}">
        <p14:creationId xmlns:p14="http://schemas.microsoft.com/office/powerpoint/2010/main" val="39007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9EB4C40-7DDE-4D1D-BBB6-486941CAED65}" type="datetimeFigureOut">
              <a:rPr lang="en-US" altLang="ko-KR"/>
              <a:pPr/>
              <a:t>5/25/2025</a:t>
            </a:fld>
            <a:endParaRPr lang="en-US" altLang="ko-K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9B8E138-3828-4E35-ACDA-6E3A3BED428A}" type="slidenum">
              <a:rPr lang="en-US" altLang="ko-KR"/>
              <a:pPr/>
              <a:t>‹#›</a:t>
            </a:fld>
            <a:endParaRPr lang="en-US" altLang="ko-KR"/>
          </a:p>
        </p:txBody>
      </p:sp>
    </p:spTree>
    <p:extLst>
      <p:ext uri="{BB962C8B-B14F-4D97-AF65-F5344CB8AC3E}">
        <p14:creationId xmlns:p14="http://schemas.microsoft.com/office/powerpoint/2010/main" val="375959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7448C02-A3EE-4DBF-A5C0-40F42E7AB854}" type="datetimeFigureOut">
              <a:rPr lang="en-US" altLang="ko-KR"/>
              <a:pPr/>
              <a:t>5/25/2025</a:t>
            </a:fld>
            <a:endParaRPr lang="en-US" altLang="ko-K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C037227-149D-4F6F-9CE8-281EEA890F0E}" type="slidenum">
              <a:rPr lang="en-US" altLang="ko-KR"/>
              <a:pPr/>
              <a:t>‹#›</a:t>
            </a:fld>
            <a:endParaRPr lang="en-US" altLang="ko-KR"/>
          </a:p>
        </p:txBody>
      </p:sp>
    </p:spTree>
    <p:extLst>
      <p:ext uri="{BB962C8B-B14F-4D97-AF65-F5344CB8AC3E}">
        <p14:creationId xmlns:p14="http://schemas.microsoft.com/office/powerpoint/2010/main" val="31154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05B8D17-1842-4BBD-BE2B-D7C50F9AF138}" type="datetimeFigureOut">
              <a:rPr lang="en-US" altLang="ko-KR"/>
              <a:pPr/>
              <a:t>5/25/2025</a:t>
            </a:fld>
            <a:endParaRPr lang="en-US" altLang="ko-K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ADA2119-8EC1-4365-9D8C-FC3897569E82}" type="slidenum">
              <a:rPr lang="en-US" altLang="ko-KR"/>
              <a:pPr/>
              <a:t>‹#›</a:t>
            </a:fld>
            <a:endParaRPr lang="en-US" altLang="ko-KR"/>
          </a:p>
        </p:txBody>
      </p:sp>
    </p:spTree>
    <p:extLst>
      <p:ext uri="{BB962C8B-B14F-4D97-AF65-F5344CB8AC3E}">
        <p14:creationId xmlns:p14="http://schemas.microsoft.com/office/powerpoint/2010/main" val="328500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A4DDB2A-82DA-4706-8395-99C5CAC542F9}" type="datetimeFigureOut">
              <a:rPr lang="en-US" altLang="ko-KR"/>
              <a:pPr/>
              <a:t>5/25/2025</a:t>
            </a:fld>
            <a:endParaRPr lang="en-US" altLang="ko-K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83A1205-C1CE-4FD7-9F42-4CC327A6AB3C}" type="slidenum">
              <a:rPr lang="en-US" altLang="ko-KR"/>
              <a:pPr/>
              <a:t>‹#›</a:t>
            </a:fld>
            <a:endParaRPr lang="en-US" altLang="ko-KR"/>
          </a:p>
        </p:txBody>
      </p:sp>
    </p:spTree>
    <p:extLst>
      <p:ext uri="{BB962C8B-B14F-4D97-AF65-F5344CB8AC3E}">
        <p14:creationId xmlns:p14="http://schemas.microsoft.com/office/powerpoint/2010/main" val="315723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7BE1B6A-27BA-460E-A795-1ECF03E59A0D}" type="datetimeFigureOut">
              <a:rPr lang="en-US" altLang="ko-KR"/>
              <a:pPr/>
              <a:t>5/25/2025</a:t>
            </a:fld>
            <a:endParaRPr lang="en-US" altLang="ko-K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95C8FFE-429F-4FAC-8617-6C62E757397B}" type="slidenum">
              <a:rPr lang="en-US" altLang="ko-KR"/>
              <a:pPr/>
              <a:t>‹#›</a:t>
            </a:fld>
            <a:endParaRPr lang="en-US" altLang="ko-KR"/>
          </a:p>
        </p:txBody>
      </p:sp>
    </p:spTree>
    <p:extLst>
      <p:ext uri="{BB962C8B-B14F-4D97-AF65-F5344CB8AC3E}">
        <p14:creationId xmlns:p14="http://schemas.microsoft.com/office/powerpoint/2010/main" val="59115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248BFA0-C6FE-4C02-B82A-90BCDF94770C}" type="datetimeFigureOut">
              <a:rPr lang="en-US" altLang="ko-KR"/>
              <a:pPr/>
              <a:t>5/25/2025</a:t>
            </a:fld>
            <a:endParaRPr lang="en-US" altLang="ko-K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AC19482-F964-434F-9A29-3EBF50F4C03A}" type="slidenum">
              <a:rPr lang="en-US" altLang="ko-KR"/>
              <a:pPr/>
              <a:t>‹#›</a:t>
            </a:fld>
            <a:endParaRPr lang="en-US" altLang="ko-KR"/>
          </a:p>
        </p:txBody>
      </p:sp>
    </p:spTree>
    <p:extLst>
      <p:ext uri="{BB962C8B-B14F-4D97-AF65-F5344CB8AC3E}">
        <p14:creationId xmlns:p14="http://schemas.microsoft.com/office/powerpoint/2010/main" val="343593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27" name="Text Placeholder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4" name="Date Placeholder 3"/>
          <p:cNvSpPr>
            <a:spLocks noGrp="1"/>
          </p:cNvSpPr>
          <p:nvPr>
            <p:ph type="dt" sz="half" idx="2"/>
          </p:nvPr>
        </p:nvSpPr>
        <p:spPr>
          <a:xfrm>
            <a:off x="609600" y="6356352"/>
            <a:ext cx="28448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8C830DF-61CF-4BC4-BFBF-04C878F570E7}" type="datetimeFigureOut">
              <a:rPr lang="en-US" altLang="ko-KR"/>
              <a:pPr/>
              <a:t>5/25/2025</a:t>
            </a:fld>
            <a:endParaRPr lang="en-US" altLang="ko-KR"/>
          </a:p>
        </p:txBody>
      </p:sp>
      <p:sp>
        <p:nvSpPr>
          <p:cNvPr id="5" name="Footer Placeholder 4"/>
          <p:cNvSpPr>
            <a:spLocks noGrp="1"/>
          </p:cNvSpPr>
          <p:nvPr>
            <p:ph type="ftr" sz="quarter" idx="3"/>
          </p:nvPr>
        </p:nvSpPr>
        <p:spPr>
          <a:xfrm>
            <a:off x="4165600" y="6356352"/>
            <a:ext cx="38608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737600" y="6356352"/>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C26EE14-D894-4307-8D5C-5F7106E7C11D}" type="slidenum">
              <a:rPr lang="en-US" altLang="ko-KR"/>
              <a:pPr/>
              <a:t>‹#›</a:t>
            </a:fld>
            <a:endParaRPr lang="en-US" altLang="ko-KR"/>
          </a:p>
        </p:txBody>
      </p:sp>
    </p:spTree>
    <p:extLst>
      <p:ext uri="{BB962C8B-B14F-4D97-AF65-F5344CB8AC3E}">
        <p14:creationId xmlns:p14="http://schemas.microsoft.com/office/powerpoint/2010/main" val="938466734"/>
      </p:ext>
    </p:extLst>
  </p:cSld>
  <p:clrMap bg1="lt1" tx1="dk1" bg2="lt2" tx2="dk2" accent1="accent1" accent2="accent2" accent3="accent3" accent4="accent4" accent5="accent5" accent6="accent6" hlink="hlink" folHlink="folHlink"/>
  <p:sldLayoutIdLst>
    <p:sldLayoutId id="2147488141" r:id="rId1"/>
    <p:sldLayoutId id="2147488142" r:id="rId2"/>
    <p:sldLayoutId id="2147488143" r:id="rId3"/>
    <p:sldLayoutId id="2147488144" r:id="rId4"/>
    <p:sldLayoutId id="2147488145" r:id="rId5"/>
    <p:sldLayoutId id="2147488146" r:id="rId6"/>
    <p:sldLayoutId id="2147488147" r:id="rId7"/>
    <p:sldLayoutId id="2147488148" r:id="rId8"/>
    <p:sldLayoutId id="2147488149" r:id="rId9"/>
    <p:sldLayoutId id="2147488150" r:id="rId10"/>
    <p:sldLayoutId id="2147488151" r:id="rId11"/>
  </p:sldLayoutIdLst>
  <p:txStyles>
    <p:titleStyle>
      <a:lvl1pPr algn="ctr" defTabSz="457200" rtl="0" fontAlgn="base">
        <a:spcBef>
          <a:spcPct val="0"/>
        </a:spcBef>
        <a:spcAft>
          <a:spcPct val="0"/>
        </a:spcAft>
        <a:defRPr sz="4400" kern="1200">
          <a:solidFill>
            <a:schemeClr val="tx1"/>
          </a:solidFill>
          <a:latin typeface="+mj-lt"/>
          <a:ea typeface="ＭＳ Ｐゴシック" pitchFamily="-8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2pPr>
      <a:lvl3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3pPr>
      <a:lvl4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4pPr>
      <a:lvl5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1400"/>
            <a:ext cx="12191999" cy="6858000"/>
          </a:xfrm>
          <a:prstGeom prst="rect">
            <a:avLst/>
          </a:prstGeom>
        </p:spPr>
      </p:pic>
      <p:sp>
        <p:nvSpPr>
          <p:cNvPr id="3" name="부제 3"/>
          <p:cNvSpPr txBox="1">
            <a:spLocks/>
          </p:cNvSpPr>
          <p:nvPr/>
        </p:nvSpPr>
        <p:spPr bwMode="auto">
          <a:xfrm>
            <a:off x="1595499" y="1484784"/>
            <a:ext cx="878649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latinLnBrk="0">
              <a:buNone/>
              <a:defRPr/>
            </a:pPr>
            <a:r>
              <a:rPr kumimoji="0" lang="en-US" altLang="ko-KR" sz="6600" dirty="0">
                <a:solidFill>
                  <a:schemeClr val="bg1"/>
                </a:solidFill>
                <a:effectLst>
                  <a:outerShdw blurRad="38100" dist="38100" dir="2700000" algn="tl">
                    <a:srgbClr val="000000">
                      <a:alpha val="43137"/>
                    </a:srgbClr>
                  </a:outerShdw>
                </a:effectLst>
                <a:latin typeface="+mn-ea"/>
                <a:ea typeface="+mn-ea"/>
              </a:rPr>
              <a:t>Holy War</a:t>
            </a:r>
            <a:endParaRPr kumimoji="0" lang="ko-KR" altLang="en-US" sz="6600" dirty="0">
              <a:solidFill>
                <a:schemeClr val="bg1"/>
              </a:solidFill>
              <a:effectLst>
                <a:outerShdw blurRad="38100" dist="38100" dir="2700000" algn="tl">
                  <a:srgbClr val="000000">
                    <a:alpha val="43137"/>
                  </a:srgbClr>
                </a:outerShdw>
              </a:effectLst>
              <a:latin typeface="+mn-ea"/>
              <a:ea typeface="+mn-ea"/>
            </a:endParaRPr>
          </a:p>
        </p:txBody>
      </p:sp>
      <p:sp>
        <p:nvSpPr>
          <p:cNvPr id="6" name="부제 3">
            <a:extLst>
              <a:ext uri="{FF2B5EF4-FFF2-40B4-BE49-F238E27FC236}">
                <a16:creationId xmlns:a16="http://schemas.microsoft.com/office/drawing/2014/main" id="{13E2923C-A0A9-45C9-84BD-CE30EA8645E5}"/>
              </a:ext>
            </a:extLst>
          </p:cNvPr>
          <p:cNvSpPr txBox="1">
            <a:spLocks/>
          </p:cNvSpPr>
          <p:nvPr/>
        </p:nvSpPr>
        <p:spPr bwMode="auto">
          <a:xfrm>
            <a:off x="3431702" y="3689648"/>
            <a:ext cx="5114089"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latinLnBrk="0">
              <a:buNone/>
              <a:defRPr/>
            </a:pPr>
            <a:r>
              <a:rPr kumimoji="0" lang="en-US" altLang="ko-KR" sz="4400" b="0" dirty="0">
                <a:latin typeface="+mn-ea"/>
                <a:ea typeface="+mn-ea"/>
              </a:rPr>
              <a:t>Joshua 6:1-21</a:t>
            </a:r>
            <a:r>
              <a:rPr kumimoji="0" lang="ko-KR" altLang="en-US" sz="4400" b="0" dirty="0">
                <a:latin typeface="+mn-ea"/>
                <a:ea typeface="+mn-ea"/>
              </a:rPr>
              <a:t> </a:t>
            </a:r>
            <a:r>
              <a:rPr kumimoji="0" lang="en-US" altLang="ko-KR" sz="4400" b="0" dirty="0">
                <a:latin typeface="+mn-ea"/>
                <a:ea typeface="+mn-ea"/>
              </a:rPr>
              <a:t>21</a:t>
            </a:r>
            <a:endParaRPr kumimoji="0" lang="ko-KR" altLang="en-US" sz="4400" b="0" dirty="0">
              <a:latin typeface="+mn-ea"/>
              <a:ea typeface="+mn-ea"/>
            </a:endParaRPr>
          </a:p>
        </p:txBody>
      </p:sp>
    </p:spTree>
    <p:extLst>
      <p:ext uri="{BB962C8B-B14F-4D97-AF65-F5344CB8AC3E}">
        <p14:creationId xmlns:p14="http://schemas.microsoft.com/office/powerpoint/2010/main" val="179373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10D08B2-76C0-41EA-9442-80AD9DDE8329}"/>
              </a:ext>
            </a:extLst>
          </p:cNvPr>
          <p:cNvSpPr>
            <a:spLocks noGrp="1"/>
          </p:cNvSpPr>
          <p:nvPr>
            <p:ph type="title"/>
          </p:nvPr>
        </p:nvSpPr>
        <p:spPr>
          <a:xfrm>
            <a:off x="609600" y="332656"/>
            <a:ext cx="4334272" cy="1143000"/>
          </a:xfrm>
        </p:spPr>
        <p:txBody>
          <a:bodyPr/>
          <a:lstStyle/>
          <a:p>
            <a:r>
              <a:rPr lang="en-US" sz="3600" dirty="0">
                <a:latin typeface="Arial" panose="020B0604020202020204" pitchFamily="34" charset="0"/>
                <a:cs typeface="Arial" panose="020B0604020202020204" pitchFamily="34" charset="0"/>
              </a:rPr>
              <a:t>(</a:t>
            </a:r>
            <a:r>
              <a:rPr lang="en-US" sz="3600" u="sng" dirty="0">
                <a:latin typeface="Arial" panose="020B0604020202020204" pitchFamily="34" charset="0"/>
                <a:cs typeface="Arial" panose="020B0604020202020204" pitchFamily="34" charset="0"/>
              </a:rPr>
              <a:t>2) Creative Minority </a:t>
            </a:r>
          </a:p>
        </p:txBody>
      </p:sp>
      <p:sp>
        <p:nvSpPr>
          <p:cNvPr id="3" name="내용 개체 틀 2">
            <a:extLst>
              <a:ext uri="{FF2B5EF4-FFF2-40B4-BE49-F238E27FC236}">
                <a16:creationId xmlns:a16="http://schemas.microsoft.com/office/drawing/2014/main" id="{AD4ECAA2-71C6-4876-8519-418E9BD72BE6}"/>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 Gideon’s 300 Warriors </a:t>
            </a:r>
          </a:p>
        </p:txBody>
      </p:sp>
      <p:sp>
        <p:nvSpPr>
          <p:cNvPr id="5" name="TextBox 4">
            <a:extLst>
              <a:ext uri="{FF2B5EF4-FFF2-40B4-BE49-F238E27FC236}">
                <a16:creationId xmlns:a16="http://schemas.microsoft.com/office/drawing/2014/main" id="{5E8A4DF0-2272-490C-9C47-34ABD7F83AA7}"/>
              </a:ext>
            </a:extLst>
          </p:cNvPr>
          <p:cNvSpPr txBox="1"/>
          <p:nvPr/>
        </p:nvSpPr>
        <p:spPr>
          <a:xfrm>
            <a:off x="629981" y="2276872"/>
            <a:ext cx="5682043" cy="4021165"/>
          </a:xfrm>
          <a:prstGeom prst="rect">
            <a:avLst/>
          </a:prstGeom>
          <a:noFill/>
        </p:spPr>
        <p:txBody>
          <a:bodyPr wrap="square">
            <a:spAutoFit/>
          </a:bodyPr>
          <a:lstStyle/>
          <a:p>
            <a:pPr marL="0" marR="0" indent="0" algn="just" fontAlgn="base" latinLnBrk="1">
              <a:lnSpc>
                <a:spcPct val="107000"/>
              </a:lnSpc>
              <a:spcBef>
                <a:spcPts val="0"/>
              </a:spcBef>
              <a:spcAft>
                <a:spcPts val="800"/>
              </a:spcAft>
            </a:pPr>
            <a:r>
              <a:rPr lang="en-US" sz="20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Jdg</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7:5-6 So he brought the people down to the water. And the LORD said to Gideon, "Every one who laps the water with his tongue, as a dog laps, you shall set by himself. Likewise, every one who kneels down to drink." </a:t>
            </a:r>
          </a:p>
          <a:p>
            <a:pPr marL="0" marR="0" indent="0" algn="just" fontAlgn="base" latinLnBrk="1">
              <a:lnSpc>
                <a:spcPct val="107000"/>
              </a:lnSpc>
              <a:spcBef>
                <a:spcPts val="0"/>
              </a:spcBef>
              <a:spcAft>
                <a:spcPts val="800"/>
              </a:spcAft>
            </a:pPr>
            <a:endParaRPr lang="en-US" sz="20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pPr>
            <a:r>
              <a:rPr lang="en-US" sz="3200" b="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a:t>
            </a:r>
            <a:r>
              <a:rPr lang="en-US" sz="3200" b="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Creative Minority</a:t>
            </a:r>
          </a:p>
          <a:p>
            <a:pPr marL="0" marR="0" indent="0" algn="just" fontAlgn="base" latinLnBrk="1">
              <a:lnSpc>
                <a:spcPct val="107000"/>
              </a:lnSpc>
              <a:spcBef>
                <a:spcPts val="0"/>
              </a:spcBef>
              <a:spcAft>
                <a:spcPts val="800"/>
              </a:spcAft>
            </a:pPr>
            <a:endParaRPr lang="en-US" sz="3200" b="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pPr>
            <a:r>
              <a:rPr lang="en-US" sz="3200" b="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Jesus Discipleship</a:t>
            </a:r>
            <a:endParaRPr lang="en-US" sz="3200" b="0" kern="100" spc="0" dirty="0">
              <a:solidFill>
                <a:srgbClr val="000000"/>
              </a:solidFill>
              <a:effectLst/>
              <a:latin typeface="Arial" panose="020B0604020202020204" pitchFamily="34" charset="0"/>
              <a:cs typeface="Arial" panose="020B0604020202020204" pitchFamily="34" charset="0"/>
            </a:endParaRPr>
          </a:p>
        </p:txBody>
      </p:sp>
      <p:pic>
        <p:nvPicPr>
          <p:cNvPr id="7" name="그림 6">
            <a:extLst>
              <a:ext uri="{FF2B5EF4-FFF2-40B4-BE49-F238E27FC236}">
                <a16:creationId xmlns:a16="http://schemas.microsoft.com/office/drawing/2014/main" id="{453DB517-BCA4-43D1-AAF1-ECFFD9D0D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130" y="732365"/>
            <a:ext cx="4151782" cy="2234671"/>
          </a:xfrm>
          <a:prstGeom prst="rect">
            <a:avLst/>
          </a:prstGeom>
        </p:spPr>
      </p:pic>
      <p:pic>
        <p:nvPicPr>
          <p:cNvPr id="9" name="그림 8">
            <a:extLst>
              <a:ext uri="{FF2B5EF4-FFF2-40B4-BE49-F238E27FC236}">
                <a16:creationId xmlns:a16="http://schemas.microsoft.com/office/drawing/2014/main" id="{9F8585E8-349C-4247-B3F3-D8F88597E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865" y="3209347"/>
            <a:ext cx="2808312" cy="2143125"/>
          </a:xfrm>
          <a:prstGeom prst="rect">
            <a:avLst/>
          </a:prstGeom>
        </p:spPr>
      </p:pic>
      <p:graphicFrame>
        <p:nvGraphicFramePr>
          <p:cNvPr id="10" name="표 9">
            <a:extLst>
              <a:ext uri="{FF2B5EF4-FFF2-40B4-BE49-F238E27FC236}">
                <a16:creationId xmlns:a16="http://schemas.microsoft.com/office/drawing/2014/main" id="{AA6D5459-62FA-4D7E-94F9-AD081181833B}"/>
              </a:ext>
            </a:extLst>
          </p:cNvPr>
          <p:cNvGraphicFramePr>
            <a:graphicFrameLocks noGrp="1"/>
          </p:cNvGraphicFramePr>
          <p:nvPr>
            <p:extLst>
              <p:ext uri="{D42A27DB-BD31-4B8C-83A1-F6EECF244321}">
                <p14:modId xmlns:p14="http://schemas.microsoft.com/office/powerpoint/2010/main" val="1051485394"/>
              </p:ext>
            </p:extLst>
          </p:nvPr>
        </p:nvGraphicFramePr>
        <p:xfrm>
          <a:off x="4655841" y="5535486"/>
          <a:ext cx="6906177" cy="773163"/>
        </p:xfrm>
        <a:graphic>
          <a:graphicData uri="http://schemas.openxmlformats.org/drawingml/2006/table">
            <a:tbl>
              <a:tblPr/>
              <a:tblGrid>
                <a:gridCol w="2302059">
                  <a:extLst>
                    <a:ext uri="{9D8B030D-6E8A-4147-A177-3AD203B41FA5}">
                      <a16:colId xmlns:a16="http://schemas.microsoft.com/office/drawing/2014/main" val="2456372520"/>
                    </a:ext>
                  </a:extLst>
                </a:gridCol>
                <a:gridCol w="2302059">
                  <a:extLst>
                    <a:ext uri="{9D8B030D-6E8A-4147-A177-3AD203B41FA5}">
                      <a16:colId xmlns:a16="http://schemas.microsoft.com/office/drawing/2014/main" val="4151553843"/>
                    </a:ext>
                  </a:extLst>
                </a:gridCol>
                <a:gridCol w="2302059">
                  <a:extLst>
                    <a:ext uri="{9D8B030D-6E8A-4147-A177-3AD203B41FA5}">
                      <a16:colId xmlns:a16="http://schemas.microsoft.com/office/drawing/2014/main" val="2913020759"/>
                    </a:ext>
                  </a:extLst>
                </a:gridCol>
              </a:tblGrid>
              <a:tr h="773163">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Come and See (Selection)</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Come and Follow (Training)</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Come and Go (Sending)</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056881"/>
                  </a:ext>
                </a:extLst>
              </a:tr>
            </a:tbl>
          </a:graphicData>
        </a:graphic>
      </p:graphicFrame>
      <p:sp>
        <p:nvSpPr>
          <p:cNvPr id="11" name="Rectangle 1">
            <a:extLst>
              <a:ext uri="{FF2B5EF4-FFF2-40B4-BE49-F238E27FC236}">
                <a16:creationId xmlns:a16="http://schemas.microsoft.com/office/drawing/2014/main" id="{816FA9CF-DF2F-4273-BD53-DF0E65454F9C}"/>
              </a:ext>
            </a:extLst>
          </p:cNvPr>
          <p:cNvSpPr>
            <a:spLocks noChangeArrowheads="1"/>
          </p:cNvSpPr>
          <p:nvPr/>
        </p:nvSpPr>
        <p:spPr bwMode="auto">
          <a:xfrm>
            <a:off x="3359696" y="38909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4673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5A2ED4E-23B7-4C9A-AC51-6BC14EC05C0B}"/>
              </a:ext>
            </a:extLst>
          </p:cNvPr>
          <p:cNvSpPr>
            <a:spLocks noGrp="1"/>
          </p:cNvSpPr>
          <p:nvPr>
            <p:ph type="title"/>
          </p:nvPr>
        </p:nvSpPr>
        <p:spPr>
          <a:xfrm>
            <a:off x="609600" y="275167"/>
            <a:ext cx="3254152" cy="1143000"/>
          </a:xfrm>
        </p:spPr>
        <p:txBody>
          <a:bodyPr/>
          <a:lstStyle/>
          <a:p>
            <a:r>
              <a:rPr lang="en-US" sz="3600" u="sng" dirty="0">
                <a:latin typeface="Arial" panose="020B0604020202020204" pitchFamily="34" charset="0"/>
                <a:cs typeface="Arial" panose="020B0604020202020204" pitchFamily="34" charset="0"/>
              </a:rPr>
              <a:t>(3) 3L Strategy</a:t>
            </a:r>
          </a:p>
        </p:txBody>
      </p:sp>
      <p:sp>
        <p:nvSpPr>
          <p:cNvPr id="3" name="내용 개체 틀 2">
            <a:extLst>
              <a:ext uri="{FF2B5EF4-FFF2-40B4-BE49-F238E27FC236}">
                <a16:creationId xmlns:a16="http://schemas.microsoft.com/office/drawing/2014/main" id="{33F1AEF7-A07D-40EF-B3E0-31C923F9147A}"/>
              </a:ext>
            </a:extLst>
          </p:cNvPr>
          <p:cNvSpPr>
            <a:spLocks noGrp="1"/>
          </p:cNvSpPr>
          <p:nvPr>
            <p:ph idx="1"/>
          </p:nvPr>
        </p:nvSpPr>
        <p:spPr>
          <a:xfrm>
            <a:off x="609600" y="1387500"/>
            <a:ext cx="7862664" cy="4525433"/>
          </a:xfrm>
        </p:spPr>
        <p:txBody>
          <a:bodyPr/>
          <a:lstStyle/>
          <a:p>
            <a:pPr marL="0" indent="0">
              <a:buNone/>
            </a:pPr>
            <a:r>
              <a:rPr lang="en-US" sz="2400" dirty="0">
                <a:latin typeface="Arial" panose="020B0604020202020204" pitchFamily="34" charset="0"/>
                <a:cs typeface="Arial" panose="020B0604020202020204" pitchFamily="34" charset="0"/>
              </a:rPr>
              <a:t>WEC (Worldwide Evangelization for Christ)</a:t>
            </a:r>
          </a:p>
          <a:p>
            <a:pPr marL="0" indent="0">
              <a:buNone/>
            </a:pPr>
            <a:r>
              <a:rPr lang="en-US" sz="2400" dirty="0">
                <a:latin typeface="Arial" panose="020B0604020202020204" pitchFamily="34" charset="0"/>
                <a:cs typeface="Arial" panose="020B0604020202020204" pitchFamily="34" charset="0"/>
              </a:rPr>
              <a:t>. To the Last</a:t>
            </a:r>
          </a:p>
          <a:p>
            <a:pPr marL="0" indent="0">
              <a:buNone/>
            </a:pPr>
            <a:r>
              <a:rPr lang="en-US" sz="2400" dirty="0">
                <a:latin typeface="Arial" panose="020B0604020202020204" pitchFamily="34" charset="0"/>
                <a:cs typeface="Arial" panose="020B0604020202020204" pitchFamily="34" charset="0"/>
              </a:rPr>
              <a:t>. To the Latest</a:t>
            </a:r>
          </a:p>
          <a:p>
            <a:pPr marL="0" indent="0">
              <a:buNone/>
            </a:pPr>
            <a:r>
              <a:rPr lang="en-US" sz="2400" dirty="0">
                <a:latin typeface="Arial" panose="020B0604020202020204" pitchFamily="34" charset="0"/>
                <a:cs typeface="Arial" panose="020B0604020202020204" pitchFamily="34" charset="0"/>
              </a:rPr>
              <a:t>. To the Least</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11:21-22. “Then Joshua came and cut off the </a:t>
            </a:r>
            <a:r>
              <a:rPr lang="en-US" sz="20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Anakim</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from the hill country, from Hebron, from </a:t>
            </a:r>
            <a:r>
              <a:rPr lang="en-US" sz="20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Debir</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from </a:t>
            </a:r>
            <a:r>
              <a:rPr lang="en-US" sz="20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Anab</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from all the hill country of Judah, and from all the hill country of Israel. He utterly destroyed their cities. None of the </a:t>
            </a:r>
            <a:r>
              <a:rPr lang="en-US" sz="20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Anakim</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were left in the land of the children of Israel; only Gaza, Gath, and Ashdod remained.” </a:t>
            </a:r>
            <a:endParaRPr lang="en-US" sz="2000" kern="0" spc="0" dirty="0">
              <a:solidFill>
                <a:srgbClr val="000000"/>
              </a:solidFill>
              <a:effectLst/>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p:txBody>
      </p:sp>
      <p:graphicFrame>
        <p:nvGraphicFramePr>
          <p:cNvPr id="4" name="표 3">
            <a:extLst>
              <a:ext uri="{FF2B5EF4-FFF2-40B4-BE49-F238E27FC236}">
                <a16:creationId xmlns:a16="http://schemas.microsoft.com/office/drawing/2014/main" id="{EF4960F2-4C46-4836-9436-7C3C5B0449A0}"/>
              </a:ext>
            </a:extLst>
          </p:cNvPr>
          <p:cNvGraphicFramePr>
            <a:graphicFrameLocks noGrp="1"/>
          </p:cNvGraphicFramePr>
          <p:nvPr>
            <p:extLst>
              <p:ext uri="{D42A27DB-BD31-4B8C-83A1-F6EECF244321}">
                <p14:modId xmlns:p14="http://schemas.microsoft.com/office/powerpoint/2010/main" val="3363936766"/>
              </p:ext>
            </p:extLst>
          </p:nvPr>
        </p:nvGraphicFramePr>
        <p:xfrm>
          <a:off x="621184" y="5614060"/>
          <a:ext cx="7560840" cy="968773"/>
        </p:xfrm>
        <a:graphic>
          <a:graphicData uri="http://schemas.openxmlformats.org/drawingml/2006/table">
            <a:tbl>
              <a:tblPr/>
              <a:tblGrid>
                <a:gridCol w="2424728">
                  <a:extLst>
                    <a:ext uri="{9D8B030D-6E8A-4147-A177-3AD203B41FA5}">
                      <a16:colId xmlns:a16="http://schemas.microsoft.com/office/drawing/2014/main" val="786874662"/>
                    </a:ext>
                  </a:extLst>
                </a:gridCol>
                <a:gridCol w="2568056">
                  <a:extLst>
                    <a:ext uri="{9D8B030D-6E8A-4147-A177-3AD203B41FA5}">
                      <a16:colId xmlns:a16="http://schemas.microsoft.com/office/drawing/2014/main" val="2205246335"/>
                    </a:ext>
                  </a:extLst>
                </a:gridCol>
                <a:gridCol w="2568056">
                  <a:extLst>
                    <a:ext uri="{9D8B030D-6E8A-4147-A177-3AD203B41FA5}">
                      <a16:colId xmlns:a16="http://schemas.microsoft.com/office/drawing/2014/main" val="2053061158"/>
                    </a:ext>
                  </a:extLst>
                </a:gridCol>
              </a:tblGrid>
              <a:tr h="330367">
                <a:tc>
                  <a:txBody>
                    <a:bodyPr/>
                    <a:lstStyle/>
                    <a:p>
                      <a:pPr marL="0" marR="0" indent="0" algn="just" fontAlgn="base" latinLnBrk="1">
                        <a:lnSpc>
                          <a:spcPct val="107000"/>
                        </a:lnSpc>
                        <a:spcBef>
                          <a:spcPts val="0"/>
                        </a:spcBef>
                        <a:spcAft>
                          <a:spcPts val="800"/>
                        </a:spcAft>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Gaza</a:t>
                      </a:r>
                      <a:endParaRPr lang="en-US" sz="18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Gath</a:t>
                      </a:r>
                      <a:endParaRPr lang="en-US" sz="18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Ashdoth</a:t>
                      </a:r>
                      <a:endParaRPr lang="en-US" sz="18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258055"/>
                  </a:ext>
                </a:extLst>
              </a:tr>
              <a:tr h="330367">
                <a:tc>
                  <a:txBody>
                    <a:bodyPr/>
                    <a:lstStyle/>
                    <a:p>
                      <a:pPr marL="0" marR="0" indent="0" algn="just" fontAlgn="base" latinLnBrk="1">
                        <a:lnSpc>
                          <a:spcPct val="107000"/>
                        </a:lnSpc>
                        <a:spcBef>
                          <a:spcPts val="0"/>
                        </a:spcBef>
                        <a:spcAft>
                          <a:spcPts val="800"/>
                        </a:spcAft>
                      </a:pPr>
                      <a:r>
                        <a:rPr lang="en-US" sz="18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Dellilah </a:t>
                      </a:r>
                      <a:endParaRPr lang="en-US" sz="18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Goliath</a:t>
                      </a:r>
                      <a:endParaRPr lang="en-US" sz="18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Ark</a:t>
                      </a:r>
                      <a:endParaRPr lang="en-US" sz="18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195891"/>
                  </a:ext>
                </a:extLst>
              </a:tr>
              <a:tr h="258359">
                <a:tc>
                  <a:txBody>
                    <a:bodyPr/>
                    <a:lstStyle/>
                    <a:p>
                      <a:pPr marL="0" marR="0" indent="0" algn="just" fontAlgn="base" latinLnBrk="1">
                        <a:lnSpc>
                          <a:spcPct val="107000"/>
                        </a:lnSpc>
                        <a:spcBef>
                          <a:spcPts val="0"/>
                        </a:spcBef>
                        <a:spcAft>
                          <a:spcPts val="800"/>
                        </a:spcAft>
                      </a:pPr>
                      <a:r>
                        <a:rPr lang="en-US" sz="18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Sex</a:t>
                      </a:r>
                      <a:endParaRPr lang="en-US" sz="18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Power</a:t>
                      </a:r>
                      <a:endParaRPr lang="en-US" sz="18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Idol</a:t>
                      </a:r>
                      <a:endParaRPr lang="en-US" sz="18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516949"/>
                  </a:ext>
                </a:extLst>
              </a:tr>
            </a:tbl>
          </a:graphicData>
        </a:graphic>
      </p:graphicFrame>
      <p:sp>
        <p:nvSpPr>
          <p:cNvPr id="5" name="Rectangle 1">
            <a:extLst>
              <a:ext uri="{FF2B5EF4-FFF2-40B4-BE49-F238E27FC236}">
                <a16:creationId xmlns:a16="http://schemas.microsoft.com/office/drawing/2014/main" id="{4B4FA32C-6142-442F-912F-D989C4309D79}"/>
              </a:ext>
            </a:extLst>
          </p:cNvPr>
          <p:cNvSpPr>
            <a:spLocks noChangeArrowheads="1"/>
          </p:cNvSpPr>
          <p:nvPr/>
        </p:nvSpPr>
        <p:spPr bwMode="auto">
          <a:xfrm>
            <a:off x="768223" y="57503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그림 6">
            <a:extLst>
              <a:ext uri="{FF2B5EF4-FFF2-40B4-BE49-F238E27FC236}">
                <a16:creationId xmlns:a16="http://schemas.microsoft.com/office/drawing/2014/main" id="{9A5F1444-FAE5-42AE-AFEE-945E83DDE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8982" y="5112833"/>
            <a:ext cx="2857500" cy="1600200"/>
          </a:xfrm>
          <a:prstGeom prst="rect">
            <a:avLst/>
          </a:prstGeom>
        </p:spPr>
      </p:pic>
      <p:pic>
        <p:nvPicPr>
          <p:cNvPr id="9" name="그림 8">
            <a:extLst>
              <a:ext uri="{FF2B5EF4-FFF2-40B4-BE49-F238E27FC236}">
                <a16:creationId xmlns:a16="http://schemas.microsoft.com/office/drawing/2014/main" id="{03307FC3-2106-4DF5-ACCF-A654B0AC8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9095" y="2691886"/>
            <a:ext cx="2897387" cy="2028825"/>
          </a:xfrm>
          <a:prstGeom prst="rect">
            <a:avLst/>
          </a:prstGeom>
        </p:spPr>
      </p:pic>
      <p:pic>
        <p:nvPicPr>
          <p:cNvPr id="11" name="그림 10">
            <a:extLst>
              <a:ext uri="{FF2B5EF4-FFF2-40B4-BE49-F238E27FC236}">
                <a16:creationId xmlns:a16="http://schemas.microsoft.com/office/drawing/2014/main" id="{347C1122-3375-402E-86FD-9A7C69511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29" y="503872"/>
            <a:ext cx="2870854" cy="1968949"/>
          </a:xfrm>
          <a:prstGeom prst="rect">
            <a:avLst/>
          </a:prstGeom>
        </p:spPr>
      </p:pic>
    </p:spTree>
    <p:extLst>
      <p:ext uri="{BB962C8B-B14F-4D97-AF65-F5344CB8AC3E}">
        <p14:creationId xmlns:p14="http://schemas.microsoft.com/office/powerpoint/2010/main" val="202701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3BCD00C-FAB7-4BA5-BD4C-750A53EB067B}"/>
              </a:ext>
            </a:extLst>
          </p:cNvPr>
          <p:cNvSpPr>
            <a:spLocks noGrp="1"/>
          </p:cNvSpPr>
          <p:nvPr>
            <p:ph type="title"/>
          </p:nvPr>
        </p:nvSpPr>
        <p:spPr>
          <a:xfrm>
            <a:off x="-168696" y="188640"/>
            <a:ext cx="7286600" cy="1143000"/>
          </a:xfrm>
        </p:spPr>
        <p:txBody>
          <a:bodyPr/>
          <a:lstStyle/>
          <a:p>
            <a:r>
              <a:rPr lang="en-US" b="1" u="sng" dirty="0">
                <a:latin typeface="Arial" panose="020B0604020202020204" pitchFamily="34" charset="0"/>
                <a:cs typeface="Arial" panose="020B0604020202020204" pitchFamily="34" charset="0"/>
              </a:rPr>
              <a:t>Get up</a:t>
            </a:r>
            <a:r>
              <a:rPr lang="en-US" b="1" u="sng" dirty="0"/>
              <a:t>! (Rise up again!)</a:t>
            </a:r>
          </a:p>
        </p:txBody>
      </p:sp>
      <p:sp>
        <p:nvSpPr>
          <p:cNvPr id="3" name="내용 개체 틀 2">
            <a:extLst>
              <a:ext uri="{FF2B5EF4-FFF2-40B4-BE49-F238E27FC236}">
                <a16:creationId xmlns:a16="http://schemas.microsoft.com/office/drawing/2014/main" id="{2B8CDA85-B367-4DB5-BC25-4F879A506B36}"/>
              </a:ext>
            </a:extLst>
          </p:cNvPr>
          <p:cNvSpPr>
            <a:spLocks noGrp="1"/>
          </p:cNvSpPr>
          <p:nvPr>
            <p:ph idx="1"/>
          </p:nvPr>
        </p:nvSpPr>
        <p:spPr>
          <a:xfrm>
            <a:off x="609600" y="1600202"/>
            <a:ext cx="4622304" cy="4525433"/>
          </a:xfrm>
        </p:spPr>
        <p:txBody>
          <a:bodyPr/>
          <a:lstStyle/>
          <a:p>
            <a:pPr marL="0" indent="0">
              <a:buNone/>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Joshua 7:10, “The Lord said to Joshua, ‘Get up! Why have you fallen down like this?’”.</a:t>
            </a:r>
          </a:p>
          <a:p>
            <a:pPr marL="0" indent="0">
              <a:buNone/>
            </a:pPr>
            <a:endPar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Judges 4:14, “Get up! The Lord has given Sisera into your hand.” </a:t>
            </a:r>
          </a:p>
          <a:p>
            <a:pPr marL="0" indent="0">
              <a:buNone/>
            </a:pPr>
            <a:endPar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Acts 3:6, “Silver and gold I do not have, but in the name of Jesus Christ of Nazareth, rise up and walk.”</a:t>
            </a:r>
          </a:p>
          <a:p>
            <a:pPr marL="0" indent="0">
              <a:buNone/>
            </a:pPr>
            <a:endParaRPr lang="en-US" sz="1800" kern="0" spc="0" dirty="0">
              <a:solidFill>
                <a:srgbClr val="000000"/>
              </a:solidFill>
              <a:effectLst/>
              <a:latin typeface="함초롬바탕" panose="02030604000101010101" pitchFamily="18" charset="-127"/>
            </a:endParaRPr>
          </a:p>
          <a:p>
            <a:endParaRPr lang="en-US" dirty="0"/>
          </a:p>
        </p:txBody>
      </p:sp>
      <p:sp>
        <p:nvSpPr>
          <p:cNvPr id="5" name="TextBox 4">
            <a:extLst>
              <a:ext uri="{FF2B5EF4-FFF2-40B4-BE49-F238E27FC236}">
                <a16:creationId xmlns:a16="http://schemas.microsoft.com/office/drawing/2014/main" id="{22C94078-62A4-4EE5-8CE2-E49A4E23EF33}"/>
              </a:ext>
            </a:extLst>
          </p:cNvPr>
          <p:cNvSpPr txBox="1"/>
          <p:nvPr/>
        </p:nvSpPr>
        <p:spPr>
          <a:xfrm>
            <a:off x="6096000" y="1169873"/>
            <a:ext cx="5734826" cy="5386090"/>
          </a:xfrm>
          <a:prstGeom prst="rect">
            <a:avLst/>
          </a:prstGeom>
          <a:noFill/>
        </p:spPr>
        <p:txBody>
          <a:bodyPr wrap="square">
            <a:spAutoFit/>
          </a:bodyPr>
          <a:lstStyle/>
          <a:p>
            <a:pPr algn="l"/>
            <a:r>
              <a:rPr lang="en-US" sz="2400" i="0" strike="noStrike" dirty="0">
                <a:solidFill>
                  <a:srgbClr val="1F1F1F"/>
                </a:solidFill>
                <a:effectLst/>
                <a:latin typeface="Arial" panose="020B0604020202020204" pitchFamily="34" charset="0"/>
                <a:cs typeface="Arial" panose="020B0604020202020204" pitchFamily="34" charset="0"/>
              </a:rPr>
              <a:t>               </a:t>
            </a:r>
            <a:r>
              <a:rPr lang="en-US" sz="2400" i="0" u="sng" strike="noStrike" dirty="0">
                <a:solidFill>
                  <a:srgbClr val="1F1F1F"/>
                </a:solidFill>
                <a:effectLst/>
                <a:latin typeface="Arial" panose="020B0604020202020204" pitchFamily="34" charset="0"/>
                <a:cs typeface="Arial" panose="020B0604020202020204" pitchFamily="34" charset="0"/>
              </a:rPr>
              <a:t>You Raise Me Up</a:t>
            </a:r>
          </a:p>
          <a:p>
            <a:pPr algn="l"/>
            <a:endParaRPr lang="en-US" sz="1600" b="0" dirty="0">
              <a:solidFill>
                <a:srgbClr val="1F1F1F"/>
              </a:solidFill>
              <a:latin typeface="Arial" panose="020B0604020202020204" pitchFamily="34" charset="0"/>
              <a:cs typeface="Arial" panose="020B0604020202020204" pitchFamily="34" charset="0"/>
            </a:endParaRPr>
          </a:p>
          <a:p>
            <a:pPr algn="l"/>
            <a:r>
              <a:rPr lang="en-US" sz="1600" b="0" i="0" dirty="0">
                <a:solidFill>
                  <a:srgbClr val="1F1F1F"/>
                </a:solidFill>
                <a:effectLst/>
                <a:latin typeface="Arial" panose="020B0604020202020204" pitchFamily="34" charset="0"/>
                <a:cs typeface="Arial" panose="020B0604020202020204" pitchFamily="34" charset="0"/>
              </a:rPr>
              <a:t>When I am down and, oh, my soul, so weary</a:t>
            </a:r>
            <a:br>
              <a:rPr lang="en-US" sz="1600" b="0" i="0" dirty="0">
                <a:solidFill>
                  <a:srgbClr val="1F1F1F"/>
                </a:solidFill>
                <a:effectLst/>
                <a:latin typeface="Arial" panose="020B0604020202020204" pitchFamily="34" charset="0"/>
                <a:cs typeface="Arial" panose="020B0604020202020204" pitchFamily="34" charset="0"/>
              </a:rPr>
            </a:br>
            <a:r>
              <a:rPr lang="en-US" sz="1600" b="0" i="0" dirty="0">
                <a:solidFill>
                  <a:srgbClr val="1F1F1F"/>
                </a:solidFill>
                <a:effectLst/>
                <a:latin typeface="Arial" panose="020B0604020202020204" pitchFamily="34" charset="0"/>
                <a:cs typeface="Arial" panose="020B0604020202020204" pitchFamily="34" charset="0"/>
              </a:rPr>
              <a:t>When troubles come and my heart burdened be</a:t>
            </a:r>
            <a:br>
              <a:rPr lang="en-US" sz="1600" b="0" i="0" dirty="0">
                <a:solidFill>
                  <a:srgbClr val="1F1F1F"/>
                </a:solidFill>
                <a:effectLst/>
                <a:latin typeface="Arial" panose="020B0604020202020204" pitchFamily="34" charset="0"/>
                <a:cs typeface="Arial" panose="020B0604020202020204" pitchFamily="34" charset="0"/>
              </a:rPr>
            </a:br>
            <a:r>
              <a:rPr lang="en-US" sz="1600" b="0" i="0" dirty="0">
                <a:solidFill>
                  <a:srgbClr val="1F1F1F"/>
                </a:solidFill>
                <a:effectLst/>
                <a:latin typeface="Arial" panose="020B0604020202020204" pitchFamily="34" charset="0"/>
                <a:cs typeface="Arial" panose="020B0604020202020204" pitchFamily="34" charset="0"/>
              </a:rPr>
              <a:t>Then I am still and wait here in the silence</a:t>
            </a:r>
            <a:br>
              <a:rPr lang="en-US" sz="1600" b="0" i="0" dirty="0">
                <a:solidFill>
                  <a:srgbClr val="1F1F1F"/>
                </a:solidFill>
                <a:effectLst/>
                <a:latin typeface="Arial" panose="020B0604020202020204" pitchFamily="34" charset="0"/>
                <a:cs typeface="Arial" panose="020B0604020202020204" pitchFamily="34" charset="0"/>
              </a:rPr>
            </a:br>
            <a:r>
              <a:rPr lang="en-US" sz="1600" b="0" i="0" dirty="0">
                <a:solidFill>
                  <a:srgbClr val="1F1F1F"/>
                </a:solidFill>
                <a:effectLst/>
                <a:latin typeface="Arial" panose="020B0604020202020204" pitchFamily="34" charset="0"/>
                <a:cs typeface="Arial" panose="020B0604020202020204" pitchFamily="34" charset="0"/>
              </a:rPr>
              <a:t>Until You come and sit awhile with me</a:t>
            </a:r>
          </a:p>
          <a:p>
            <a:pPr algn="l"/>
            <a:r>
              <a:rPr lang="en-US" sz="1600" b="0" i="0" dirty="0">
                <a:solidFill>
                  <a:srgbClr val="1F1F1F"/>
                </a:solidFill>
                <a:effectLst/>
                <a:latin typeface="Arial" panose="020B0604020202020204" pitchFamily="34" charset="0"/>
                <a:cs typeface="Arial" panose="020B0604020202020204" pitchFamily="34" charset="0"/>
              </a:rPr>
              <a:t>You raise me up so I can stand on mountains</a:t>
            </a:r>
            <a:br>
              <a:rPr lang="en-US" sz="1600" b="0" i="0" dirty="0">
                <a:solidFill>
                  <a:srgbClr val="1F1F1F"/>
                </a:solidFill>
                <a:effectLst/>
                <a:latin typeface="Arial" panose="020B0604020202020204" pitchFamily="34" charset="0"/>
                <a:cs typeface="Arial" panose="020B0604020202020204" pitchFamily="34" charset="0"/>
              </a:rPr>
            </a:br>
            <a:r>
              <a:rPr lang="en-US" sz="1600" b="0" i="0" dirty="0">
                <a:solidFill>
                  <a:srgbClr val="1F1F1F"/>
                </a:solidFill>
                <a:effectLst/>
                <a:latin typeface="Arial" panose="020B0604020202020204" pitchFamily="34" charset="0"/>
                <a:cs typeface="Arial" panose="020B0604020202020204" pitchFamily="34" charset="0"/>
              </a:rPr>
              <a:t>You raise me up to walk on stormy seas</a:t>
            </a:r>
            <a:br>
              <a:rPr lang="en-US" sz="1600" b="0" i="0" dirty="0">
                <a:solidFill>
                  <a:srgbClr val="1F1F1F"/>
                </a:solidFill>
                <a:effectLst/>
                <a:latin typeface="Arial" panose="020B0604020202020204" pitchFamily="34" charset="0"/>
                <a:cs typeface="Arial" panose="020B0604020202020204" pitchFamily="34" charset="0"/>
              </a:rPr>
            </a:br>
            <a:r>
              <a:rPr lang="en-US" sz="1600" b="0" i="0" dirty="0">
                <a:solidFill>
                  <a:srgbClr val="1F1F1F"/>
                </a:solidFill>
                <a:effectLst/>
                <a:latin typeface="Arial" panose="020B0604020202020204" pitchFamily="34" charset="0"/>
                <a:cs typeface="Arial" panose="020B0604020202020204" pitchFamily="34" charset="0"/>
              </a:rPr>
              <a:t>I am strong when I am on Your shoulders</a:t>
            </a:r>
            <a:br>
              <a:rPr lang="en-US" sz="1600" b="0" i="0" dirty="0">
                <a:solidFill>
                  <a:srgbClr val="1F1F1F"/>
                </a:solidFill>
                <a:effectLst/>
                <a:latin typeface="Arial" panose="020B0604020202020204" pitchFamily="34" charset="0"/>
                <a:cs typeface="Arial" panose="020B0604020202020204" pitchFamily="34" charset="0"/>
              </a:rPr>
            </a:br>
            <a:r>
              <a:rPr lang="en-US" sz="1600" b="0" i="0" dirty="0">
                <a:solidFill>
                  <a:srgbClr val="1F1F1F"/>
                </a:solidFill>
                <a:effectLst/>
                <a:latin typeface="Arial" panose="020B0604020202020204" pitchFamily="34" charset="0"/>
                <a:cs typeface="Arial" panose="020B0604020202020204" pitchFamily="34" charset="0"/>
              </a:rPr>
              <a:t>You raise me up to more than I can be</a:t>
            </a:r>
          </a:p>
          <a:p>
            <a:pPr algn="l"/>
            <a:r>
              <a:rPr lang="en-US" sz="1600" b="0" i="0" dirty="0">
                <a:solidFill>
                  <a:srgbClr val="1F1F1F"/>
                </a:solidFill>
                <a:effectLst/>
                <a:latin typeface="Arial" panose="020B0604020202020204" pitchFamily="34" charset="0"/>
                <a:cs typeface="Arial" panose="020B0604020202020204" pitchFamily="34" charset="0"/>
              </a:rPr>
              <a:t>You raise me up so I can stand on mountains</a:t>
            </a:r>
            <a:br>
              <a:rPr lang="en-US" sz="1600" b="0" i="0" dirty="0">
                <a:solidFill>
                  <a:srgbClr val="1F1F1F"/>
                </a:solidFill>
                <a:effectLst/>
                <a:latin typeface="Arial" panose="020B0604020202020204" pitchFamily="34" charset="0"/>
                <a:cs typeface="Arial" panose="020B0604020202020204" pitchFamily="34" charset="0"/>
              </a:rPr>
            </a:br>
            <a:r>
              <a:rPr lang="en-US" sz="1600" b="0" i="0" dirty="0">
                <a:solidFill>
                  <a:srgbClr val="1F1F1F"/>
                </a:solidFill>
                <a:effectLst/>
                <a:latin typeface="Arial" panose="020B0604020202020204" pitchFamily="34" charset="0"/>
                <a:cs typeface="Arial" panose="020B0604020202020204" pitchFamily="34" charset="0"/>
              </a:rPr>
              <a:t>You raise me up to walk on stormy seas</a:t>
            </a:r>
            <a:br>
              <a:rPr lang="en-US" sz="1600" b="0" i="0" dirty="0">
                <a:solidFill>
                  <a:srgbClr val="1F1F1F"/>
                </a:solidFill>
                <a:effectLst/>
                <a:latin typeface="Arial" panose="020B0604020202020204" pitchFamily="34" charset="0"/>
                <a:cs typeface="Arial" panose="020B0604020202020204" pitchFamily="34" charset="0"/>
              </a:rPr>
            </a:br>
            <a:r>
              <a:rPr lang="en-US" sz="1600" b="0" i="0" dirty="0">
                <a:solidFill>
                  <a:srgbClr val="1F1F1F"/>
                </a:solidFill>
                <a:effectLst/>
                <a:latin typeface="Arial" panose="020B0604020202020204" pitchFamily="34" charset="0"/>
                <a:cs typeface="Arial" panose="020B0604020202020204" pitchFamily="34" charset="0"/>
              </a:rPr>
              <a:t>I am strong when I am on Your shoulders</a:t>
            </a:r>
            <a:br>
              <a:rPr lang="en-US" sz="1600" b="0" i="0" dirty="0">
                <a:solidFill>
                  <a:srgbClr val="1F1F1F"/>
                </a:solidFill>
                <a:effectLst/>
                <a:latin typeface="Arial" panose="020B0604020202020204" pitchFamily="34" charset="0"/>
                <a:cs typeface="Arial" panose="020B0604020202020204" pitchFamily="34" charset="0"/>
              </a:rPr>
            </a:br>
            <a:r>
              <a:rPr lang="en-US" sz="1600" b="0" i="0" dirty="0">
                <a:solidFill>
                  <a:srgbClr val="1F1F1F"/>
                </a:solidFill>
                <a:effectLst/>
                <a:latin typeface="Arial" panose="020B0604020202020204" pitchFamily="34" charset="0"/>
                <a:cs typeface="Arial" panose="020B0604020202020204" pitchFamily="34" charset="0"/>
              </a:rPr>
              <a:t>You raise me up to more than I can be</a:t>
            </a:r>
          </a:p>
          <a:p>
            <a:pPr algn="l"/>
            <a:r>
              <a:rPr lang="en-US" sz="1600" b="0" i="0" dirty="0">
                <a:solidFill>
                  <a:srgbClr val="1F1F1F"/>
                </a:solidFill>
                <a:effectLst/>
                <a:latin typeface="Arial" panose="020B0604020202020204" pitchFamily="34" charset="0"/>
                <a:cs typeface="Arial" panose="020B0604020202020204" pitchFamily="34" charset="0"/>
              </a:rPr>
              <a:t>You raise me up (up) so I can stand on mountains </a:t>
            </a:r>
          </a:p>
          <a:p>
            <a:pPr algn="l"/>
            <a:r>
              <a:rPr lang="en-US" sz="1600" b="0" i="0" dirty="0">
                <a:solidFill>
                  <a:srgbClr val="1F1F1F"/>
                </a:solidFill>
                <a:effectLst/>
                <a:latin typeface="Arial" panose="020B0604020202020204" pitchFamily="34" charset="0"/>
                <a:cs typeface="Arial" panose="020B0604020202020204" pitchFamily="34" charset="0"/>
              </a:rPr>
              <a:t>(stand on mountains)</a:t>
            </a:r>
            <a:br>
              <a:rPr lang="en-US" sz="1600" b="0" i="0" dirty="0">
                <a:solidFill>
                  <a:srgbClr val="1F1F1F"/>
                </a:solidFill>
                <a:effectLst/>
                <a:latin typeface="Arial" panose="020B0604020202020204" pitchFamily="34" charset="0"/>
                <a:cs typeface="Arial" panose="020B0604020202020204" pitchFamily="34" charset="0"/>
              </a:rPr>
            </a:br>
            <a:r>
              <a:rPr lang="en-US" sz="1600" b="0" i="0" dirty="0">
                <a:solidFill>
                  <a:srgbClr val="1F1F1F"/>
                </a:solidFill>
                <a:effectLst/>
                <a:latin typeface="Arial" panose="020B0604020202020204" pitchFamily="34" charset="0"/>
                <a:cs typeface="Arial" panose="020B0604020202020204" pitchFamily="34" charset="0"/>
              </a:rPr>
              <a:t>You raise me up to walk on stormy seas (stormy seas)</a:t>
            </a:r>
            <a:br>
              <a:rPr lang="en-US" sz="1600" b="0" i="0" dirty="0">
                <a:solidFill>
                  <a:srgbClr val="1F1F1F"/>
                </a:solidFill>
                <a:effectLst/>
                <a:latin typeface="Arial" panose="020B0604020202020204" pitchFamily="34" charset="0"/>
                <a:cs typeface="Arial" panose="020B0604020202020204" pitchFamily="34" charset="0"/>
              </a:rPr>
            </a:br>
            <a:r>
              <a:rPr lang="en-US" sz="1600" b="0" i="0" dirty="0">
                <a:solidFill>
                  <a:srgbClr val="1F1F1F"/>
                </a:solidFill>
                <a:effectLst/>
                <a:latin typeface="Arial" panose="020B0604020202020204" pitchFamily="34" charset="0"/>
                <a:cs typeface="Arial" panose="020B0604020202020204" pitchFamily="34" charset="0"/>
              </a:rPr>
              <a:t>I am strong (I am strong) when I am on Your shoulders (ooh)</a:t>
            </a:r>
            <a:br>
              <a:rPr lang="en-US" sz="1600" b="0" i="0" dirty="0">
                <a:solidFill>
                  <a:srgbClr val="1F1F1F"/>
                </a:solidFill>
                <a:effectLst/>
                <a:latin typeface="Arial" panose="020B0604020202020204" pitchFamily="34" charset="0"/>
                <a:cs typeface="Arial" panose="020B0604020202020204" pitchFamily="34" charset="0"/>
              </a:rPr>
            </a:br>
            <a:r>
              <a:rPr lang="en-US" sz="1600" b="0" i="0" dirty="0">
                <a:solidFill>
                  <a:srgbClr val="1F1F1F"/>
                </a:solidFill>
                <a:effectLst/>
                <a:latin typeface="Arial" panose="020B0604020202020204" pitchFamily="34" charset="0"/>
                <a:cs typeface="Arial" panose="020B0604020202020204" pitchFamily="34" charset="0"/>
              </a:rPr>
              <a:t>You raise me up to more than I can be</a:t>
            </a:r>
          </a:p>
          <a:p>
            <a:pPr algn="l"/>
            <a:r>
              <a:rPr lang="en-US" sz="1600" b="0" i="0" dirty="0">
                <a:solidFill>
                  <a:srgbClr val="1F1F1F"/>
                </a:solidFill>
                <a:effectLst/>
                <a:latin typeface="Arial" panose="020B0604020202020204" pitchFamily="34" charset="0"/>
                <a:cs typeface="Arial" panose="020B0604020202020204" pitchFamily="34" charset="0"/>
              </a:rPr>
              <a:t>You raise me up (up) so I can stand on mountains </a:t>
            </a:r>
          </a:p>
          <a:p>
            <a:pPr algn="l"/>
            <a:r>
              <a:rPr lang="en-US" sz="1600" b="0" i="0" dirty="0">
                <a:solidFill>
                  <a:srgbClr val="1F1F1F"/>
                </a:solidFill>
                <a:effectLst/>
                <a:latin typeface="Arial" panose="020B0604020202020204" pitchFamily="34" charset="0"/>
                <a:cs typeface="Arial" panose="020B0604020202020204" pitchFamily="34" charset="0"/>
              </a:rPr>
              <a:t>(stand on mountains)</a:t>
            </a:r>
          </a:p>
        </p:txBody>
      </p:sp>
    </p:spTree>
    <p:extLst>
      <p:ext uri="{BB962C8B-B14F-4D97-AF65-F5344CB8AC3E}">
        <p14:creationId xmlns:p14="http://schemas.microsoft.com/office/powerpoint/2010/main" val="161703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93CB0A7-04D3-48DD-A51D-200C133F2155}"/>
              </a:ext>
            </a:extLst>
          </p:cNvPr>
          <p:cNvSpPr>
            <a:spLocks noGrp="1"/>
          </p:cNvSpPr>
          <p:nvPr>
            <p:ph type="title"/>
          </p:nvPr>
        </p:nvSpPr>
        <p:spPr>
          <a:xfrm>
            <a:off x="609600" y="275167"/>
            <a:ext cx="10454952" cy="1143000"/>
          </a:xfrm>
        </p:spPr>
        <p:txBody>
          <a:bodyPr/>
          <a:lstStyle/>
          <a:p>
            <a:r>
              <a:rPr lang="en-US" sz="5400" u="sng" dirty="0">
                <a:latin typeface="Arial" panose="020B0604020202020204" pitchFamily="34" charset="0"/>
                <a:cs typeface="Arial" panose="020B0604020202020204" pitchFamily="34" charset="0"/>
              </a:rPr>
              <a:t>Jericho </a:t>
            </a:r>
          </a:p>
        </p:txBody>
      </p:sp>
      <p:pic>
        <p:nvPicPr>
          <p:cNvPr id="5" name="내용 개체 틀 4">
            <a:extLst>
              <a:ext uri="{FF2B5EF4-FFF2-40B4-BE49-F238E27FC236}">
                <a16:creationId xmlns:a16="http://schemas.microsoft.com/office/drawing/2014/main" id="{4EBB5F53-C5C2-4506-BDC9-0BC5F4B4B5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7808" y="2492896"/>
            <a:ext cx="3015110" cy="3024336"/>
          </a:xfrm>
        </p:spPr>
      </p:pic>
      <p:pic>
        <p:nvPicPr>
          <p:cNvPr id="7" name="그림 6">
            <a:extLst>
              <a:ext uri="{FF2B5EF4-FFF2-40B4-BE49-F238E27FC236}">
                <a16:creationId xmlns:a16="http://schemas.microsoft.com/office/drawing/2014/main" id="{C0F55027-C5E8-4811-AF15-8AA3B7F7E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61" y="1775511"/>
            <a:ext cx="3015110" cy="4171073"/>
          </a:xfrm>
          <a:prstGeom prst="rect">
            <a:avLst/>
          </a:prstGeom>
        </p:spPr>
      </p:pic>
      <p:pic>
        <p:nvPicPr>
          <p:cNvPr id="9" name="그림 8">
            <a:extLst>
              <a:ext uri="{FF2B5EF4-FFF2-40B4-BE49-F238E27FC236}">
                <a16:creationId xmlns:a16="http://schemas.microsoft.com/office/drawing/2014/main" id="{34C448D3-E612-4CFB-8069-EBDB3E248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3224" y="3861048"/>
            <a:ext cx="3259176" cy="2265725"/>
          </a:xfrm>
          <a:prstGeom prst="rect">
            <a:avLst/>
          </a:prstGeom>
        </p:spPr>
      </p:pic>
      <p:pic>
        <p:nvPicPr>
          <p:cNvPr id="11" name="그림 10">
            <a:extLst>
              <a:ext uri="{FF2B5EF4-FFF2-40B4-BE49-F238E27FC236}">
                <a16:creationId xmlns:a16="http://schemas.microsoft.com/office/drawing/2014/main" id="{74D5A625-F398-4045-911F-E54198BE6B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248" y="846667"/>
            <a:ext cx="3232194" cy="2265726"/>
          </a:xfrm>
          <a:prstGeom prst="rect">
            <a:avLst/>
          </a:prstGeom>
        </p:spPr>
      </p:pic>
    </p:spTree>
    <p:extLst>
      <p:ext uri="{BB962C8B-B14F-4D97-AF65-F5344CB8AC3E}">
        <p14:creationId xmlns:p14="http://schemas.microsoft.com/office/powerpoint/2010/main" val="393945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067D979E-D01A-47F3-B745-3CCFBFFB4168}"/>
              </a:ext>
            </a:extLst>
          </p:cNvPr>
          <p:cNvSpPr>
            <a:spLocks noGrp="1"/>
          </p:cNvSpPr>
          <p:nvPr>
            <p:ph idx="1"/>
          </p:nvPr>
        </p:nvSpPr>
        <p:spPr>
          <a:xfrm>
            <a:off x="407368" y="1052736"/>
            <a:ext cx="6840760" cy="4525433"/>
          </a:xfrm>
        </p:spPr>
        <p:txBody>
          <a:bodyPr/>
          <a:lstStyle/>
          <a:p>
            <a:pPr marL="0" marR="0" indent="0" algn="just" fontAlgn="base" latinLnBrk="1">
              <a:lnSpc>
                <a:spcPct val="107000"/>
              </a:lnSpc>
              <a:spcBef>
                <a:spcPts val="0"/>
              </a:spcBef>
              <a:spcAft>
                <a:spcPts val="800"/>
              </a:spcAft>
              <a:buNone/>
            </a:pP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6:1, “Jericho was tightly shut because of the children of Israel; no one went out or came in’</a:t>
            </a:r>
          </a:p>
          <a:p>
            <a:pPr marL="0" marR="0" indent="0" algn="just" fontAlgn="base" latinLnBrk="1">
              <a:lnSpc>
                <a:spcPct val="107000"/>
              </a:lnSpc>
              <a:spcBef>
                <a:spcPts val="0"/>
              </a:spcBef>
              <a:spcAft>
                <a:spcPts val="800"/>
              </a:spcAft>
            </a:pPr>
            <a:endParaRPr lang="en-US" sz="24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Numbers 13:28, “But the people who live in the land are strong, and the city is fortified and very large. Moreover, we saw the descendants of Anak there’</a:t>
            </a:r>
          </a:p>
          <a:p>
            <a:pPr marL="0" marR="0" indent="0" algn="just" fontAlgn="base" latinLnBrk="1">
              <a:lnSpc>
                <a:spcPct val="107000"/>
              </a:lnSpc>
              <a:spcBef>
                <a:spcPts val="0"/>
              </a:spcBef>
              <a:spcAft>
                <a:spcPts val="800"/>
              </a:spcAft>
            </a:pPr>
            <a:endParaRPr lang="en-US" sz="24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24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Deuteronomy 1:28, “Where shall we go? Our brothers discouraged us, saying, ‘The people are taller and taller than we, and the city is large, and its walls reach up to the heavens.’”</a:t>
            </a:r>
            <a:r>
              <a:rPr lang="en-US" sz="24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endParaRPr lang="en-US" sz="2400" kern="100" spc="0" dirty="0">
              <a:solidFill>
                <a:srgbClr val="000000"/>
              </a:solidFill>
              <a:effectLst/>
              <a:latin typeface="Arial" panose="020B0604020202020204" pitchFamily="34" charset="0"/>
              <a:cs typeface="Arial" panose="020B0604020202020204" pitchFamily="34" charset="0"/>
            </a:endParaRPr>
          </a:p>
          <a:p>
            <a:endParaRPr lang="en-US" dirty="0"/>
          </a:p>
        </p:txBody>
      </p:sp>
      <p:pic>
        <p:nvPicPr>
          <p:cNvPr id="4" name="그림 3">
            <a:extLst>
              <a:ext uri="{FF2B5EF4-FFF2-40B4-BE49-F238E27FC236}">
                <a16:creationId xmlns:a16="http://schemas.microsoft.com/office/drawing/2014/main" id="{8549448C-D15C-4EB5-B4CD-0D943B976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256" y="1196752"/>
            <a:ext cx="2970921" cy="5273824"/>
          </a:xfrm>
          <a:prstGeom prst="rect">
            <a:avLst/>
          </a:prstGeom>
        </p:spPr>
      </p:pic>
    </p:spTree>
    <p:extLst>
      <p:ext uri="{BB962C8B-B14F-4D97-AF65-F5344CB8AC3E}">
        <p14:creationId xmlns:p14="http://schemas.microsoft.com/office/powerpoint/2010/main" val="297267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30584ED-E00B-486A-A100-D7417F22283F}"/>
              </a:ext>
            </a:extLst>
          </p:cNvPr>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Holy War</a:t>
            </a:r>
          </a:p>
        </p:txBody>
      </p:sp>
      <p:sp>
        <p:nvSpPr>
          <p:cNvPr id="3" name="내용 개체 틀 2">
            <a:extLst>
              <a:ext uri="{FF2B5EF4-FFF2-40B4-BE49-F238E27FC236}">
                <a16:creationId xmlns:a16="http://schemas.microsoft.com/office/drawing/2014/main" id="{82B18063-8F58-4C84-9C2D-D329475E70BE}"/>
              </a:ext>
            </a:extLst>
          </p:cNvPr>
          <p:cNvSpPr>
            <a:spLocks noGrp="1"/>
          </p:cNvSpPr>
          <p:nvPr>
            <p:ph idx="1"/>
          </p:nvPr>
        </p:nvSpPr>
        <p:spPr/>
        <p:txBody>
          <a:bodyPr/>
          <a:lstStyle/>
          <a:p>
            <a:pPr marL="0" indent="0">
              <a:buNone/>
            </a:pPr>
            <a:r>
              <a:rPr lang="en-US" u="sng" dirty="0">
                <a:highlight>
                  <a:srgbClr val="FFFF00"/>
                </a:highlight>
                <a:latin typeface="Arial" panose="020B0604020202020204" pitchFamily="34" charset="0"/>
                <a:cs typeface="Arial" panose="020B0604020202020204" pitchFamily="34" charset="0"/>
              </a:rPr>
              <a:t>1) </a:t>
            </a:r>
            <a:r>
              <a:rPr lang="en-US" sz="3600" u="sng" dirty="0">
                <a:highlight>
                  <a:srgbClr val="FFFF00"/>
                </a:highlight>
                <a:latin typeface="Arial" panose="020B0604020202020204" pitchFamily="34" charset="0"/>
                <a:cs typeface="Arial" panose="020B0604020202020204" pitchFamily="34" charset="0"/>
              </a:rPr>
              <a:t>God’s</a:t>
            </a:r>
            <a:r>
              <a:rPr lang="en-US" u="sng" dirty="0">
                <a:highlight>
                  <a:srgbClr val="FFFF00"/>
                </a:highlight>
                <a:latin typeface="Arial" panose="020B0604020202020204" pitchFamily="34" charset="0"/>
                <a:cs typeface="Arial" panose="020B0604020202020204" pitchFamily="34" charset="0"/>
              </a:rPr>
              <a:t> Promise</a:t>
            </a:r>
          </a:p>
          <a:p>
            <a:pPr marL="0" indent="0">
              <a:buNone/>
            </a:pPr>
            <a:endParaRPr lang="en-US" sz="2800" u="sng" kern="100" spc="0" dirty="0">
              <a:solidFill>
                <a:srgbClr val="000000"/>
              </a:solidFill>
              <a:effectLst/>
              <a:highlight>
                <a:srgbClr val="FFFF00"/>
              </a:highlight>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6:2, “Then the Lord said to Joshua, ‘See, I have given Jericho into your hand, along with its king and its warriors.’”</a:t>
            </a:r>
            <a:r>
              <a:rPr lang="en-US" sz="2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p>
          <a:p>
            <a:pPr marL="0" indent="0">
              <a:buNone/>
            </a:pPr>
            <a:endParaRPr lang="en-US" sz="28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2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1:1-8. “I have already given it to you.”</a:t>
            </a:r>
            <a:r>
              <a:rPr lang="en-US" sz="2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endParaRPr lang="en-US" sz="2800" kern="100" spc="0" dirty="0">
              <a:solidFill>
                <a:srgbClr val="000000"/>
              </a:solidFill>
              <a:effectLst/>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203566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EC1E094-76D6-4B7D-8C91-C498BCA5F156}"/>
              </a:ext>
            </a:extLst>
          </p:cNvPr>
          <p:cNvSpPr>
            <a:spLocks noGrp="1"/>
          </p:cNvSpPr>
          <p:nvPr>
            <p:ph type="title"/>
          </p:nvPr>
        </p:nvSpPr>
        <p:spPr>
          <a:xfrm>
            <a:off x="592725" y="260648"/>
            <a:ext cx="1669976" cy="1143000"/>
          </a:xfrm>
        </p:spPr>
        <p:txBody>
          <a:bodyPr/>
          <a:lstStyle/>
          <a:p>
            <a:r>
              <a:rPr lang="en-US" sz="3200" dirty="0">
                <a:latin typeface="Arial" panose="020B0604020202020204" pitchFamily="34" charset="0"/>
                <a:cs typeface="Arial" panose="020B0604020202020204" pitchFamily="34" charset="0"/>
              </a:rPr>
              <a:t>2) Faith</a:t>
            </a:r>
          </a:p>
        </p:txBody>
      </p:sp>
      <p:pic>
        <p:nvPicPr>
          <p:cNvPr id="5" name="그림 4">
            <a:extLst>
              <a:ext uri="{FF2B5EF4-FFF2-40B4-BE49-F238E27FC236}">
                <a16:creationId xmlns:a16="http://schemas.microsoft.com/office/drawing/2014/main" id="{1FBCB31F-7C52-484A-8FA5-E261E38B0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936" y="422144"/>
            <a:ext cx="4032448" cy="2832426"/>
          </a:xfrm>
          <a:prstGeom prst="rect">
            <a:avLst/>
          </a:prstGeom>
        </p:spPr>
      </p:pic>
      <p:sp>
        <p:nvSpPr>
          <p:cNvPr id="9" name="내용 개체 틀 8">
            <a:extLst>
              <a:ext uri="{FF2B5EF4-FFF2-40B4-BE49-F238E27FC236}">
                <a16:creationId xmlns:a16="http://schemas.microsoft.com/office/drawing/2014/main" id="{3B046AF2-DEF3-4397-9712-7E847C0FC866}"/>
              </a:ext>
            </a:extLst>
          </p:cNvPr>
          <p:cNvSpPr>
            <a:spLocks noGrp="1"/>
          </p:cNvSpPr>
          <p:nvPr>
            <p:ph idx="1"/>
          </p:nvPr>
        </p:nvSpPr>
        <p:spPr>
          <a:xfrm>
            <a:off x="551383" y="573130"/>
            <a:ext cx="11449271" cy="5540767"/>
          </a:xfrm>
        </p:spPr>
        <p:txBody>
          <a:bodyPr/>
          <a:lstStyle/>
          <a:p>
            <a:pPr marL="0" indent="0">
              <a:buNone/>
            </a:pPr>
            <a:endParaRPr lang="en-US" sz="2400" u="sng" dirty="0">
              <a:solidFill>
                <a:srgbClr val="FAD925"/>
              </a:solidFill>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 Who is Rahab?</a:t>
            </a:r>
          </a:p>
          <a:p>
            <a:pPr marL="0" indent="0">
              <a:buNone/>
            </a:pPr>
            <a:r>
              <a:rPr lang="en-US" sz="2400" dirty="0">
                <a:latin typeface="Arial" panose="020B0604020202020204" pitchFamily="34" charset="0"/>
                <a:cs typeface="Arial" panose="020B0604020202020204" pitchFamily="34" charset="0"/>
              </a:rPr>
              <a:t>. Woman</a:t>
            </a:r>
          </a:p>
          <a:p>
            <a:pPr marL="0" indent="0">
              <a:buNone/>
            </a:pPr>
            <a:r>
              <a:rPr lang="en-US" sz="2400" dirty="0">
                <a:latin typeface="Arial" panose="020B0604020202020204" pitchFamily="34" charset="0"/>
                <a:cs typeface="Arial" panose="020B0604020202020204" pitchFamily="34" charset="0"/>
              </a:rPr>
              <a:t>. Prostitute</a:t>
            </a:r>
          </a:p>
          <a:p>
            <a:pPr marL="0" indent="0">
              <a:buNone/>
            </a:pPr>
            <a:r>
              <a:rPr lang="en-US" sz="2400" dirty="0">
                <a:latin typeface="Arial" panose="020B0604020202020204" pitchFamily="34" charset="0"/>
                <a:cs typeface="Arial" panose="020B0604020202020204" pitchFamily="34" charset="0"/>
              </a:rPr>
              <a:t>. Canaanite</a:t>
            </a:r>
          </a:p>
        </p:txBody>
      </p:sp>
      <p:sp>
        <p:nvSpPr>
          <p:cNvPr id="7" name="TextBox 6">
            <a:extLst>
              <a:ext uri="{FF2B5EF4-FFF2-40B4-BE49-F238E27FC236}">
                <a16:creationId xmlns:a16="http://schemas.microsoft.com/office/drawing/2014/main" id="{6A8ABE3A-4F5C-428B-8F01-BD4531F643D1}"/>
              </a:ext>
            </a:extLst>
          </p:cNvPr>
          <p:cNvSpPr txBox="1"/>
          <p:nvPr/>
        </p:nvSpPr>
        <p:spPr>
          <a:xfrm>
            <a:off x="551384" y="3603430"/>
            <a:ext cx="11449271" cy="2681440"/>
          </a:xfrm>
          <a:prstGeom prst="rect">
            <a:avLst/>
          </a:prstGeom>
          <a:noFill/>
        </p:spPr>
        <p:txBody>
          <a:bodyPr wrap="square">
            <a:spAutoFit/>
          </a:bodyPr>
          <a:lstStyle/>
          <a:p>
            <a:pPr marL="0" marR="0" indent="0" algn="just" fontAlgn="base" latinLnBrk="1">
              <a:lnSpc>
                <a:spcPct val="107000"/>
              </a:lnSpc>
              <a:spcBef>
                <a:spcPts val="0"/>
              </a:spcBef>
              <a:spcAft>
                <a:spcPts val="800"/>
              </a:spcAft>
            </a:pPr>
            <a:r>
              <a:rPr lang="en-US" sz="2000" b="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2:11, “For the Lord your God is God in heaven above and on the earth beneath.” </a:t>
            </a:r>
          </a:p>
          <a:p>
            <a:pPr marL="0" marR="0" indent="0" algn="just" fontAlgn="base" latinLnBrk="1">
              <a:lnSpc>
                <a:spcPct val="107000"/>
              </a:lnSpc>
              <a:spcBef>
                <a:spcPts val="0"/>
              </a:spcBef>
              <a:spcAft>
                <a:spcPts val="800"/>
              </a:spcAft>
            </a:pPr>
            <a:r>
              <a:rPr lang="en-US" sz="2000" b="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2:10, “For we have heard how the Lord dried up the water of the Red Sea before you when you came out of Egypt, and what you did to the two kings of the Amorites who were on the other side of the Jordan, to </a:t>
            </a:r>
            <a:r>
              <a:rPr lang="en-US" sz="2000" b="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Sihon</a:t>
            </a:r>
            <a:r>
              <a:rPr lang="en-US" sz="2000" b="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and </a:t>
            </a:r>
            <a:r>
              <a:rPr lang="en-US" sz="2000" b="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Og</a:t>
            </a:r>
            <a:r>
              <a:rPr lang="en-US" sz="2000" b="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whom you utterly destroyed.” </a:t>
            </a:r>
          </a:p>
          <a:p>
            <a:pPr marL="0" marR="0" indent="0" algn="just" fontAlgn="base" latinLnBrk="1">
              <a:lnSpc>
                <a:spcPct val="107000"/>
              </a:lnSpc>
              <a:spcBef>
                <a:spcPts val="0"/>
              </a:spcBef>
              <a:spcAft>
                <a:spcPts val="800"/>
              </a:spcAft>
            </a:pPr>
            <a:r>
              <a:rPr lang="en-US" sz="2000" b="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2:11, “And when we heard it, our hearts melted.” </a:t>
            </a:r>
            <a:endParaRPr lang="en-US" sz="2000" b="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pPr>
            <a:r>
              <a:rPr lang="en-US" sz="2000" b="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Matthew 1:5-6, “Salmon begot Boaz by Rahab, and Boaz begot Obed by Ruth, and Obed begot Jesse, and Jesse begot David the king.” </a:t>
            </a:r>
            <a:endParaRPr lang="en-US" sz="2000" b="0" kern="100" spc="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290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97392C-85EE-4724-8C8E-D1359D912DF1}"/>
              </a:ext>
            </a:extLst>
          </p:cNvPr>
          <p:cNvSpPr>
            <a:spLocks noGrp="1"/>
          </p:cNvSpPr>
          <p:nvPr>
            <p:ph type="title"/>
          </p:nvPr>
        </p:nvSpPr>
        <p:spPr>
          <a:xfrm>
            <a:off x="0" y="-243408"/>
            <a:ext cx="2863173" cy="1143000"/>
          </a:xfrm>
        </p:spPr>
        <p:txBody>
          <a:bodyPr/>
          <a:lstStyle/>
          <a:p>
            <a:r>
              <a:rPr lang="en-US" sz="3200" u="sng" dirty="0">
                <a:latin typeface="Arial" panose="020B0604020202020204" pitchFamily="34" charset="0"/>
                <a:cs typeface="Arial" panose="020B0604020202020204" pitchFamily="34" charset="0"/>
              </a:rPr>
              <a:t>3) Holiness</a:t>
            </a:r>
          </a:p>
        </p:txBody>
      </p:sp>
      <p:sp>
        <p:nvSpPr>
          <p:cNvPr id="3" name="내용 개체 틀 2">
            <a:extLst>
              <a:ext uri="{FF2B5EF4-FFF2-40B4-BE49-F238E27FC236}">
                <a16:creationId xmlns:a16="http://schemas.microsoft.com/office/drawing/2014/main" id="{C30B3828-D008-4895-AD32-0A8372BC547C}"/>
              </a:ext>
            </a:extLst>
          </p:cNvPr>
          <p:cNvSpPr>
            <a:spLocks noGrp="1"/>
          </p:cNvSpPr>
          <p:nvPr>
            <p:ph idx="1"/>
          </p:nvPr>
        </p:nvSpPr>
        <p:spPr>
          <a:xfrm>
            <a:off x="191344" y="692696"/>
            <a:ext cx="9433048" cy="4525433"/>
          </a:xfrm>
        </p:spPr>
        <p:txBody>
          <a:bodyPr/>
          <a:lstStyle/>
          <a:p>
            <a:pPr marL="0" marR="0" indent="0" algn="just" fontAlgn="base" latinLnBrk="1">
              <a:lnSpc>
                <a:spcPct val="107000"/>
              </a:lnSpc>
              <a:spcBef>
                <a:spcPts val="0"/>
              </a:spcBef>
              <a:spcAft>
                <a:spcPts val="800"/>
              </a:spcAft>
              <a:buNone/>
            </a:pPr>
            <a:r>
              <a:rPr lang="en-US" sz="1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7:4-5. “About three thousand men went up and fled before the men of Ai. And the men of Ai struck them down, about thirty-six men. They pursued them from outside the gate to </a:t>
            </a:r>
            <a:r>
              <a:rPr lang="en-US" sz="18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Shebarim</a:t>
            </a:r>
            <a:r>
              <a:rPr lang="en-US" sz="1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and struck them on the descent. So the hearts of the people melted and became like water’</a:t>
            </a:r>
          </a:p>
          <a:p>
            <a:pPr marL="0" marR="0" indent="0" algn="just" fontAlgn="base" latinLnBrk="1">
              <a:lnSpc>
                <a:spcPct val="107000"/>
              </a:lnSpc>
              <a:spcBef>
                <a:spcPts val="0"/>
              </a:spcBef>
              <a:spcAft>
                <a:spcPts val="800"/>
              </a:spcAft>
              <a:buNone/>
            </a:pPr>
            <a:r>
              <a:rPr lang="en-US" sz="1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6:27. “The Lord was with Joshua, and his fame spread throughout all the land.” </a:t>
            </a:r>
          </a:p>
          <a:p>
            <a:pPr marL="0" marR="0" indent="0" algn="just" fontAlgn="base" latinLnBrk="1">
              <a:lnSpc>
                <a:spcPct val="107000"/>
              </a:lnSpc>
              <a:spcBef>
                <a:spcPts val="0"/>
              </a:spcBef>
              <a:spcAft>
                <a:spcPts val="800"/>
              </a:spcAft>
              <a:buNone/>
            </a:pPr>
            <a:r>
              <a:rPr lang="en-US" sz="1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7:3, “They returned to Joshua and said to him, ‘Don’t let all the people go up; let only two or three thousand men go up and attack Ai. They are few in number; don’t let all the people go there and make it hard for them.”</a:t>
            </a: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p>
          <a:p>
            <a:pPr marL="0" marR="0" indent="0" algn="just" fontAlgn="base" latinLnBrk="1">
              <a:lnSpc>
                <a:spcPct val="107000"/>
              </a:lnSpc>
              <a:spcBef>
                <a:spcPts val="0"/>
              </a:spcBef>
              <a:spcAft>
                <a:spcPts val="800"/>
              </a:spcAft>
              <a:buNone/>
            </a:pPr>
            <a:r>
              <a:rPr lang="en-US" sz="1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7:1? “The children of Israel sinned in the accursed thing, because </a:t>
            </a:r>
            <a:r>
              <a:rPr lang="en-US" sz="18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Achan</a:t>
            </a:r>
            <a:r>
              <a:rPr lang="en-US" sz="1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the son of Carmi, the son of </a:t>
            </a:r>
            <a:r>
              <a:rPr lang="en-US" sz="18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Zabdi</a:t>
            </a:r>
            <a:r>
              <a:rPr lang="en-US" sz="1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the son of Zerah, of the tribe of Judah, took the accursed thing. And the LORD was angry with the children of Israel</a:t>
            </a: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p>
          <a:p>
            <a:pPr marL="0" marR="0" indent="0" algn="just" fontAlgn="base" latinLnBrk="1">
              <a:lnSpc>
                <a:spcPct val="107000"/>
              </a:lnSpc>
              <a:spcBef>
                <a:spcPts val="0"/>
              </a:spcBef>
              <a:spcAft>
                <a:spcPts val="800"/>
              </a:spcAft>
              <a:buNone/>
            </a:pPr>
            <a:r>
              <a:rPr lang="en-US" sz="1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7:21-22, “When I saw among the spoils a beautiful mantle from Shinar, and two hundred shekels of silver, and a bar of gold weighing fifty shekels, I coveted them and took them. And now, behold, they are hidden in the earth in the midst of my tent, and the silver is under it.”</a:t>
            </a: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r>
              <a:rPr lang="en-US" sz="1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6:18-19. “You shall not touch the devoted things, lest you take any of the devoted things and make them an offering to the camp of Israel, and you be afflicted. All the silver and gold, all the articles of bronze and iron, are holy to the Lord; they shall be brought into the treasury of the Lord.”</a:t>
            </a:r>
            <a:r>
              <a:rPr lang="en-US" sz="18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endParaRPr lang="en-US" sz="1800" kern="100" spc="0" dirty="0">
              <a:solidFill>
                <a:srgbClr val="000000"/>
              </a:solidFill>
              <a:effectLst/>
              <a:latin typeface="Arial" panose="020B0604020202020204" pitchFamily="34" charset="0"/>
              <a:cs typeface="Arial" panose="020B0604020202020204" pitchFamily="34" charset="0"/>
            </a:endParaRPr>
          </a:p>
          <a:p>
            <a:endParaRPr lang="en-US" dirty="0"/>
          </a:p>
        </p:txBody>
      </p:sp>
      <p:pic>
        <p:nvPicPr>
          <p:cNvPr id="5" name="그림 4">
            <a:extLst>
              <a:ext uri="{FF2B5EF4-FFF2-40B4-BE49-F238E27FC236}">
                <a16:creationId xmlns:a16="http://schemas.microsoft.com/office/drawing/2014/main" id="{42DC86BA-1CFA-4DCC-A157-DC46E50DD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4034" y="2195896"/>
            <a:ext cx="2333625" cy="2673263"/>
          </a:xfrm>
          <a:prstGeom prst="rect">
            <a:avLst/>
          </a:prstGeom>
        </p:spPr>
      </p:pic>
    </p:spTree>
    <p:extLst>
      <p:ext uri="{BB962C8B-B14F-4D97-AF65-F5344CB8AC3E}">
        <p14:creationId xmlns:p14="http://schemas.microsoft.com/office/powerpoint/2010/main" val="3112984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FCF28F3-4CA0-4EE9-9688-8118650BAA56}"/>
              </a:ext>
            </a:extLst>
          </p:cNvPr>
          <p:cNvSpPr>
            <a:spLocks noGrp="1"/>
          </p:cNvSpPr>
          <p:nvPr>
            <p:ph type="title"/>
          </p:nvPr>
        </p:nvSpPr>
        <p:spPr>
          <a:xfrm>
            <a:off x="609600" y="332656"/>
            <a:ext cx="2678088" cy="1143000"/>
          </a:xfrm>
        </p:spPr>
        <p:txBody>
          <a:bodyPr/>
          <a:lstStyle/>
          <a:p>
            <a:r>
              <a:rPr lang="en-US" sz="3600" u="sng" dirty="0">
                <a:latin typeface="Arial" panose="020B0604020202020204" pitchFamily="34" charset="0"/>
                <a:cs typeface="Arial" panose="020B0604020202020204" pitchFamily="34" charset="0"/>
              </a:rPr>
              <a:t>4) Courage</a:t>
            </a:r>
          </a:p>
        </p:txBody>
      </p:sp>
      <p:sp>
        <p:nvSpPr>
          <p:cNvPr id="3" name="내용 개체 틀 2">
            <a:extLst>
              <a:ext uri="{FF2B5EF4-FFF2-40B4-BE49-F238E27FC236}">
                <a16:creationId xmlns:a16="http://schemas.microsoft.com/office/drawing/2014/main" id="{F4E81B00-5B23-4A42-A3B9-6083B6E3FB9F}"/>
              </a:ext>
            </a:extLst>
          </p:cNvPr>
          <p:cNvSpPr>
            <a:spLocks noGrp="1"/>
          </p:cNvSpPr>
          <p:nvPr>
            <p:ph idx="1"/>
          </p:nvPr>
        </p:nvSpPr>
        <p:spPr>
          <a:xfrm>
            <a:off x="508484" y="1999911"/>
            <a:ext cx="11175032" cy="4525433"/>
          </a:xfrm>
        </p:spPr>
        <p:txBody>
          <a:bodyPr/>
          <a:lstStyle/>
          <a:p>
            <a:pPr marL="0" indent="0">
              <a:buNone/>
            </a:pPr>
            <a:r>
              <a:rPr lang="en-US" sz="2400" dirty="0">
                <a:latin typeface="Arial" panose="020B0604020202020204" pitchFamily="34" charset="0"/>
                <a:cs typeface="Arial" panose="020B0604020202020204" pitchFamily="34" charset="0"/>
              </a:rPr>
              <a:t>Who is Caleb?</a:t>
            </a:r>
          </a:p>
          <a:p>
            <a:pPr marL="0" indent="0">
              <a:buNone/>
            </a:pPr>
            <a:r>
              <a:rPr lang="en-US" sz="2000" dirty="0">
                <a:latin typeface="Arial" panose="020B0604020202020204" pitchFamily="34" charset="0"/>
                <a:cs typeface="Arial" panose="020B0604020202020204" pitchFamily="34" charset="0"/>
              </a:rPr>
              <a:t>. Too old (85 years)</a:t>
            </a:r>
          </a:p>
          <a:p>
            <a:pPr marL="0" indent="0">
              <a:buNone/>
            </a:pPr>
            <a:r>
              <a:rPr lang="en-US" sz="2000" dirty="0">
                <a:latin typeface="Arial" panose="020B0604020202020204" pitchFamily="34" charset="0"/>
                <a:cs typeface="Arial" panose="020B0604020202020204" pitchFamily="34" charset="0"/>
              </a:rPr>
              <a:t>. Edomite</a:t>
            </a:r>
          </a:p>
          <a:p>
            <a:pPr marL="0" indent="0">
              <a:buNone/>
            </a:pPr>
            <a:r>
              <a:rPr lang="en-US" sz="2000" dirty="0">
                <a:latin typeface="Arial" panose="020B0604020202020204" pitchFamily="34" charset="0"/>
                <a:cs typeface="Arial" panose="020B0604020202020204" pitchFamily="34" charset="0"/>
              </a:rPr>
              <a:t>. Loser in leadership competition</a:t>
            </a:r>
          </a:p>
          <a:p>
            <a:pPr marL="0" marR="0" indent="0" algn="just" fontAlgn="base" latinLnBrk="1">
              <a:lnSpc>
                <a:spcPct val="107000"/>
              </a:lnSpc>
              <a:spcBef>
                <a:spcPts val="0"/>
              </a:spcBef>
              <a:spcAft>
                <a:spcPts val="800"/>
              </a:spcAft>
              <a:buNone/>
            </a:pPr>
            <a:endParaRPr lang="en-US" sz="1800" u="sng" kern="100" spc="0" dirty="0">
              <a:solidFill>
                <a:srgbClr val="000000"/>
              </a:solidFill>
              <a:effectLst/>
              <a:uFill>
                <a:solidFill>
                  <a:srgbClr val="000000"/>
                </a:solidFill>
              </a:uFill>
              <a:latin typeface="맑은 고딕" panose="020B0503020000020004" pitchFamily="50" charset="-127"/>
              <a:ea typeface="맑은 고딕" panose="020B0503020000020004" pitchFamily="50" charset="-127"/>
            </a:endParaRPr>
          </a:p>
          <a:p>
            <a:pPr marL="0" marR="0" indent="0" algn="just" fontAlgn="base" latinLnBrk="1">
              <a:lnSpc>
                <a:spcPct val="107000"/>
              </a:lnSpc>
              <a:spcBef>
                <a:spcPts val="0"/>
              </a:spcBef>
              <a:spcAft>
                <a:spcPts val="800"/>
              </a:spcAft>
              <a:buNone/>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14:12, “Joshua, give me the hill country. You heard that day that the </a:t>
            </a:r>
            <a:r>
              <a:rPr lang="en-US" sz="20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Anakim</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were there and that the cities were fortified. If the LORD will be with me, I will drive them out, just as the LORD said.”</a:t>
            </a:r>
            <a:endParaRPr lang="en-US" sz="20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0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oshua 14:6, “Then the children of Judah came to Joshua at Gilgal, and Caleb the son of </a:t>
            </a:r>
            <a:r>
              <a:rPr lang="en-US" sz="20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Jephunneh</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the </a:t>
            </a:r>
            <a:r>
              <a:rPr lang="en-US" sz="20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Kenizzite</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said to Joshua, ‘Here is the </a:t>
            </a:r>
            <a:r>
              <a:rPr lang="en-US" sz="20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Kenizzite</a:t>
            </a: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a:t>
            </a: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p>
          <a:p>
            <a:pPr marL="0" marR="0" indent="0" algn="just" fontAlgn="base" latinLnBrk="1">
              <a:lnSpc>
                <a:spcPct val="107000"/>
              </a:lnSpc>
              <a:spcBef>
                <a:spcPts val="0"/>
              </a:spcBef>
              <a:spcAft>
                <a:spcPts val="800"/>
              </a:spcAft>
              <a:buNone/>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14:8, “Because I have been faithful to the Lord my God.”</a:t>
            </a:r>
            <a:endParaRPr lang="en-US" sz="2000" kern="100" spc="0" dirty="0">
              <a:solidFill>
                <a:srgbClr val="000000"/>
              </a:solidFill>
              <a:effectLst/>
              <a:latin typeface="Arial" panose="020B0604020202020204" pitchFamily="34" charset="0"/>
              <a:cs typeface="Arial" panose="020B0604020202020204" pitchFamily="34" charset="0"/>
            </a:endParaRPr>
          </a:p>
        </p:txBody>
      </p:sp>
      <p:pic>
        <p:nvPicPr>
          <p:cNvPr id="5" name="그림 4">
            <a:extLst>
              <a:ext uri="{FF2B5EF4-FFF2-40B4-BE49-F238E27FC236}">
                <a16:creationId xmlns:a16="http://schemas.microsoft.com/office/drawing/2014/main" id="{9C96E463-2D3B-43B8-B4EA-D89BE21D1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024" y="1327448"/>
            <a:ext cx="5270376" cy="2088232"/>
          </a:xfrm>
          <a:prstGeom prst="rect">
            <a:avLst/>
          </a:prstGeom>
        </p:spPr>
      </p:pic>
    </p:spTree>
    <p:extLst>
      <p:ext uri="{BB962C8B-B14F-4D97-AF65-F5344CB8AC3E}">
        <p14:creationId xmlns:p14="http://schemas.microsoft.com/office/powerpoint/2010/main" val="268842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994A84-47DA-4716-9473-F93E41201562}"/>
              </a:ext>
            </a:extLst>
          </p:cNvPr>
          <p:cNvSpPr>
            <a:spLocks noGrp="1"/>
          </p:cNvSpPr>
          <p:nvPr>
            <p:ph type="title"/>
          </p:nvPr>
        </p:nvSpPr>
        <p:spPr>
          <a:xfrm>
            <a:off x="609600" y="275167"/>
            <a:ext cx="4550296" cy="1143000"/>
          </a:xfrm>
        </p:spPr>
        <p:txBody>
          <a:bodyPr/>
          <a:lstStyle/>
          <a:p>
            <a:r>
              <a:rPr lang="en-US" sz="3200" u="sng" dirty="0">
                <a:latin typeface="Arial" panose="020B0604020202020204" pitchFamily="34" charset="0"/>
                <a:cs typeface="Arial" panose="020B0604020202020204" pitchFamily="34" charset="0"/>
              </a:rPr>
              <a:t>5) Spiritual Discernment </a:t>
            </a:r>
          </a:p>
        </p:txBody>
      </p:sp>
      <p:sp>
        <p:nvSpPr>
          <p:cNvPr id="3" name="내용 개체 틀 2">
            <a:extLst>
              <a:ext uri="{FF2B5EF4-FFF2-40B4-BE49-F238E27FC236}">
                <a16:creationId xmlns:a16="http://schemas.microsoft.com/office/drawing/2014/main" id="{6905D2AE-3EF8-44FA-B10F-D8327E57178E}"/>
              </a:ext>
            </a:extLst>
          </p:cNvPr>
          <p:cNvSpPr>
            <a:spLocks noGrp="1"/>
          </p:cNvSpPr>
          <p:nvPr>
            <p:ph idx="1"/>
          </p:nvPr>
        </p:nvSpPr>
        <p:spPr>
          <a:xfrm>
            <a:off x="609600" y="1268760"/>
            <a:ext cx="7718648" cy="4856875"/>
          </a:xfrm>
        </p:spPr>
        <p:txBody>
          <a:bodyPr/>
          <a:lstStyle/>
          <a:p>
            <a:pPr marL="0" indent="0">
              <a:buNone/>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9:4-5, “They made a conspiracy and set up a messenger, carrying worn-out bags and wineskins worn out and torn and mended on their donkeys. They had worn-out sandals on their feet, and they were wearing old clothes. They prepared bread that was dry and moldy.”</a:t>
            </a: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p>
          <a:p>
            <a:pPr marL="0" indent="0">
              <a:buNone/>
            </a:pPr>
            <a:endParaRPr lang="en-US" sz="20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Joshua 9:14-15, “So they took their provisions and did not ask the Lord what to do. Joshua made a covenant with them and let them live. The leaders of the congregation swore an oath.”</a:t>
            </a:r>
          </a:p>
          <a:p>
            <a:pPr marL="0" indent="0">
              <a:buNone/>
            </a:pPr>
            <a:endParaRPr lang="en-US" sz="20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20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Reasons why Joshua was deceived</a:t>
            </a:r>
          </a:p>
          <a:p>
            <a:pPr marL="0" indent="0">
              <a:buNone/>
            </a:pPr>
            <a:r>
              <a:rPr lang="en-US" sz="20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Their appearances</a:t>
            </a:r>
          </a:p>
          <a:p>
            <a:pPr marL="0" indent="0">
              <a:buNone/>
            </a:pPr>
            <a:r>
              <a:rPr lang="en-US" sz="20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Religious language</a:t>
            </a:r>
          </a:p>
          <a:p>
            <a:pPr marL="0" indent="0">
              <a:buNone/>
            </a:pPr>
            <a:r>
              <a:rPr lang="en-US" sz="1800" u="sng" kern="100" dirty="0">
                <a:solidFill>
                  <a:srgbClr val="000000"/>
                </a:solidFill>
                <a:uFill>
                  <a:solidFill>
                    <a:srgbClr val="000000"/>
                  </a:solidFill>
                </a:uFill>
                <a:latin typeface="맑은 고딕" panose="020B0503020000020004" pitchFamily="50" charset="-127"/>
                <a:ea typeface="맑은 고딕" panose="020B0503020000020004" pitchFamily="50" charset="-127"/>
              </a:rPr>
              <a:t>. Gifts </a:t>
            </a:r>
            <a:endParaRPr lang="en-US" sz="1800" kern="100" spc="0" dirty="0">
              <a:solidFill>
                <a:srgbClr val="000000"/>
              </a:solidFill>
              <a:effectLst/>
              <a:latin typeface="맑은 고딕" panose="020B0503020000020004" pitchFamily="50" charset="-127"/>
            </a:endParaRPr>
          </a:p>
          <a:p>
            <a:endParaRPr lang="en-US" dirty="0"/>
          </a:p>
        </p:txBody>
      </p:sp>
      <p:pic>
        <p:nvPicPr>
          <p:cNvPr id="5" name="그림 4">
            <a:extLst>
              <a:ext uri="{FF2B5EF4-FFF2-40B4-BE49-F238E27FC236}">
                <a16:creationId xmlns:a16="http://schemas.microsoft.com/office/drawing/2014/main" id="{F8351542-8B32-4F32-B8BE-1CE29EEDC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8786" y="846254"/>
            <a:ext cx="3028950" cy="2783954"/>
          </a:xfrm>
          <a:prstGeom prst="rect">
            <a:avLst/>
          </a:prstGeom>
        </p:spPr>
      </p:pic>
      <p:pic>
        <p:nvPicPr>
          <p:cNvPr id="7" name="그림 6">
            <a:extLst>
              <a:ext uri="{FF2B5EF4-FFF2-40B4-BE49-F238E27FC236}">
                <a16:creationId xmlns:a16="http://schemas.microsoft.com/office/drawing/2014/main" id="{0F3E010A-3A47-4459-8988-751D0A3EE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48" y="4149080"/>
            <a:ext cx="5285184" cy="2234555"/>
          </a:xfrm>
          <a:prstGeom prst="rect">
            <a:avLst/>
          </a:prstGeom>
        </p:spPr>
      </p:pic>
    </p:spTree>
    <p:extLst>
      <p:ext uri="{BB962C8B-B14F-4D97-AF65-F5344CB8AC3E}">
        <p14:creationId xmlns:p14="http://schemas.microsoft.com/office/powerpoint/2010/main" val="112509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26CB08-16F6-476B-AB73-51B1A31920E9}"/>
              </a:ext>
            </a:extLst>
          </p:cNvPr>
          <p:cNvSpPr>
            <a:spLocks noGrp="1"/>
          </p:cNvSpPr>
          <p:nvPr>
            <p:ph type="title"/>
          </p:nvPr>
        </p:nvSpPr>
        <p:spPr>
          <a:xfrm>
            <a:off x="609600" y="275167"/>
            <a:ext cx="2462064" cy="1143000"/>
          </a:xfrm>
        </p:spPr>
        <p:txBody>
          <a:bodyPr/>
          <a:lstStyle/>
          <a:p>
            <a:r>
              <a:rPr lang="en-US" sz="3600" u="sng" dirty="0">
                <a:latin typeface="Arial" panose="020B0604020202020204" pitchFamily="34" charset="0"/>
                <a:cs typeface="Arial" panose="020B0604020202020204" pitchFamily="34" charset="0"/>
              </a:rPr>
              <a:t>6) Strategy</a:t>
            </a:r>
          </a:p>
        </p:txBody>
      </p:sp>
      <p:sp>
        <p:nvSpPr>
          <p:cNvPr id="3" name="내용 개체 틀 2">
            <a:extLst>
              <a:ext uri="{FF2B5EF4-FFF2-40B4-BE49-F238E27FC236}">
                <a16:creationId xmlns:a16="http://schemas.microsoft.com/office/drawing/2014/main" id="{FBFDC47F-FD6C-4C78-8097-F3E728F449EC}"/>
              </a:ext>
            </a:extLst>
          </p:cNvPr>
          <p:cNvSpPr>
            <a:spLocks noGrp="1"/>
          </p:cNvSpPr>
          <p:nvPr>
            <p:ph idx="1"/>
          </p:nvPr>
        </p:nvSpPr>
        <p:spPr>
          <a:xfrm>
            <a:off x="695400" y="1274035"/>
            <a:ext cx="8367936" cy="4525433"/>
          </a:xfrm>
        </p:spPr>
        <p:txBody>
          <a:bodyPr/>
          <a:lstStyle/>
          <a:p>
            <a:pPr marL="514350" indent="-514350">
              <a:buAutoNum type="arabicParenBoth"/>
            </a:pPr>
            <a:r>
              <a:rPr lang="en-US" u="sng" dirty="0">
                <a:latin typeface="Arial" panose="020B0604020202020204" pitchFamily="34" charset="0"/>
                <a:cs typeface="Arial" panose="020B0604020202020204" pitchFamily="34" charset="0"/>
              </a:rPr>
              <a:t> Adaptation</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1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Adolf von </a:t>
            </a:r>
            <a:r>
              <a:rPr lang="en-US" sz="1800" kern="100" spc="0" dirty="0" err="1">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Harnack</a:t>
            </a:r>
            <a:r>
              <a:rPr lang="en-US" sz="1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(1851-1930), </a:t>
            </a:r>
            <a:r>
              <a:rPr lang="en-US" sz="18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a:t>
            </a:r>
            <a:r>
              <a:rPr lang="en-US" sz="1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Mission and the Expansion of Christianity in the Early Third Century’</a:t>
            </a:r>
            <a:r>
              <a:rPr lang="en-US" sz="18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a:t>
            </a:r>
          </a:p>
          <a:p>
            <a:pPr marL="0" indent="0">
              <a:buNone/>
            </a:pPr>
            <a:endParaRPr lang="en-US" sz="18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indent="0">
              <a:buNone/>
            </a:pPr>
            <a:r>
              <a:rPr lang="en-US" sz="1800" kern="100" dirty="0">
                <a:solidFill>
                  <a:srgbClr val="000000"/>
                </a:solidFill>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Simplicity</a:t>
            </a:r>
          </a:p>
          <a:p>
            <a:pPr marL="0" indent="0">
              <a:buNone/>
            </a:pPr>
            <a:r>
              <a:rPr lang="en-US" sz="1800"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 Versality </a:t>
            </a:r>
            <a:endParaRPr lang="en-US" sz="1800" kern="100" spc="0" dirty="0">
              <a:solidFill>
                <a:srgbClr val="000000"/>
              </a:solidFill>
              <a:effectLst/>
              <a:latin typeface="Arial" panose="020B0604020202020204" pitchFamily="34" charset="0"/>
              <a:cs typeface="Arial" panose="020B0604020202020204" pitchFamily="34" charset="0"/>
            </a:endParaRPr>
          </a:p>
          <a:p>
            <a:pPr marL="0" indent="0">
              <a:buNone/>
            </a:pPr>
            <a:endParaRPr lang="en-US" dirty="0"/>
          </a:p>
        </p:txBody>
      </p:sp>
      <p:graphicFrame>
        <p:nvGraphicFramePr>
          <p:cNvPr id="4" name="표 3">
            <a:extLst>
              <a:ext uri="{FF2B5EF4-FFF2-40B4-BE49-F238E27FC236}">
                <a16:creationId xmlns:a16="http://schemas.microsoft.com/office/drawing/2014/main" id="{A4B7FA92-8DFF-4CB7-92A9-DFAF47DBF204}"/>
              </a:ext>
            </a:extLst>
          </p:cNvPr>
          <p:cNvGraphicFramePr>
            <a:graphicFrameLocks noGrp="1"/>
          </p:cNvGraphicFramePr>
          <p:nvPr>
            <p:extLst>
              <p:ext uri="{D42A27DB-BD31-4B8C-83A1-F6EECF244321}">
                <p14:modId xmlns:p14="http://schemas.microsoft.com/office/powerpoint/2010/main" val="945466064"/>
              </p:ext>
            </p:extLst>
          </p:nvPr>
        </p:nvGraphicFramePr>
        <p:xfrm>
          <a:off x="695400" y="4071276"/>
          <a:ext cx="8280920" cy="2282031"/>
        </p:xfrm>
        <a:graphic>
          <a:graphicData uri="http://schemas.openxmlformats.org/drawingml/2006/table">
            <a:tbl>
              <a:tblPr/>
              <a:tblGrid>
                <a:gridCol w="4140460">
                  <a:extLst>
                    <a:ext uri="{9D8B030D-6E8A-4147-A177-3AD203B41FA5}">
                      <a16:colId xmlns:a16="http://schemas.microsoft.com/office/drawing/2014/main" val="253993370"/>
                    </a:ext>
                  </a:extLst>
                </a:gridCol>
                <a:gridCol w="4140460">
                  <a:extLst>
                    <a:ext uri="{9D8B030D-6E8A-4147-A177-3AD203B41FA5}">
                      <a16:colId xmlns:a16="http://schemas.microsoft.com/office/drawing/2014/main" val="867352130"/>
                    </a:ext>
                  </a:extLst>
                </a:gridCol>
              </a:tblGrid>
              <a:tr h="785084">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Jericho Strategy</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Ai Strategy</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814116"/>
                  </a:ext>
                </a:extLst>
              </a:tr>
              <a:tr h="1496947">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Public, daytime, large-scale military operations with everyone involved. Standing fight</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Private, nighttime. Ambush operations with a small number of elite troops hiding. Lying down fight</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646190"/>
                  </a:ext>
                </a:extLst>
              </a:tr>
            </a:tbl>
          </a:graphicData>
        </a:graphic>
      </p:graphicFrame>
      <p:pic>
        <p:nvPicPr>
          <p:cNvPr id="7" name="그림 6">
            <a:extLst>
              <a:ext uri="{FF2B5EF4-FFF2-40B4-BE49-F238E27FC236}">
                <a16:creationId xmlns:a16="http://schemas.microsoft.com/office/drawing/2014/main" id="{07BD990C-921E-4418-8EB3-6CEC83860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4352" y="1916832"/>
            <a:ext cx="2649289" cy="3456384"/>
          </a:xfrm>
          <a:prstGeom prst="rect">
            <a:avLst/>
          </a:prstGeom>
        </p:spPr>
      </p:pic>
    </p:spTree>
    <p:extLst>
      <p:ext uri="{BB962C8B-B14F-4D97-AF65-F5344CB8AC3E}">
        <p14:creationId xmlns:p14="http://schemas.microsoft.com/office/powerpoint/2010/main" val="2105794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68563</TotalTime>
  <Words>1370</Words>
  <Application>Microsoft Office PowerPoint</Application>
  <PresentationFormat>와이드스크린</PresentationFormat>
  <Paragraphs>101</Paragraphs>
  <Slides>12</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12</vt:i4>
      </vt:variant>
    </vt:vector>
  </HeadingPairs>
  <TitlesOfParts>
    <vt:vector size="18" baseType="lpstr">
      <vt:lpstr>굴림</vt:lpstr>
      <vt:lpstr>맑은 고딕</vt:lpstr>
      <vt:lpstr>함초롬바탕</vt:lpstr>
      <vt:lpstr>Arial</vt:lpstr>
      <vt:lpstr>Calibri</vt:lpstr>
      <vt:lpstr>Office Theme</vt:lpstr>
      <vt:lpstr>PowerPoint 프레젠테이션</vt:lpstr>
      <vt:lpstr>Jericho </vt:lpstr>
      <vt:lpstr>PowerPoint 프레젠테이션</vt:lpstr>
      <vt:lpstr>Holy War</vt:lpstr>
      <vt:lpstr>2) Faith</vt:lpstr>
      <vt:lpstr>3) Holiness</vt:lpstr>
      <vt:lpstr>4) Courage</vt:lpstr>
      <vt:lpstr>5) Spiritual Discernment </vt:lpstr>
      <vt:lpstr>6) Strategy</vt:lpstr>
      <vt:lpstr>(2) Creative Minority </vt:lpstr>
      <vt:lpstr>(3) 3L Strategy</vt:lpstr>
      <vt:lpstr>Get up! (Rise up again!)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dc:creator>
  <cp:lastModifiedBy>이윤재목사</cp:lastModifiedBy>
  <cp:revision>6099</cp:revision>
  <cp:lastPrinted>2024-09-02T05:18:28Z</cp:lastPrinted>
  <dcterms:created xsi:type="dcterms:W3CDTF">2002-03-29T13:11:19Z</dcterms:created>
  <dcterms:modified xsi:type="dcterms:W3CDTF">2025-05-24T18:52:26Z</dcterms:modified>
</cp:coreProperties>
</file>